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204700" cy="6858000"/>
  <p:notesSz cx="122047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F7F7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F7F7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F7F7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2579" y="328942"/>
            <a:ext cx="5679541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F7F7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hyperlink" Target="https://itunes.apple.com/us/app/e2ca-expert-comptable/id1309472054?l=fr" TargetMode="External"/><Relationship Id="rId7" Type="http://schemas.openxmlformats.org/officeDocument/2006/relationships/hyperlink" Target="https://play.google.com/store/apps/details?id=com.activity.e2ca&amp;hl=fr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mailto:e2ca.depot@gmail.com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" y="12"/>
            <a:ext cx="12186361" cy="4270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50186" y="3788966"/>
            <a:ext cx="7982584" cy="2257425"/>
          </a:xfrm>
          <a:prstGeom prst="rect">
            <a:avLst/>
          </a:prstGeom>
        </p:spPr>
        <p:txBody>
          <a:bodyPr wrap="square" lIns="0" tIns="4718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715"/>
              </a:spcBef>
            </a:pPr>
            <a:r>
              <a:rPr dirty="0" sz="5400" spc="-25" b="0">
                <a:solidFill>
                  <a:srgbClr val="B1B1B1"/>
                </a:solidFill>
                <a:latin typeface="Calibri Light"/>
                <a:cs typeface="Calibri Light"/>
              </a:rPr>
              <a:t>Exemple</a:t>
            </a:r>
            <a:r>
              <a:rPr dirty="0" sz="5400" spc="-35" b="0">
                <a:solidFill>
                  <a:srgbClr val="B1B1B1"/>
                </a:solidFill>
                <a:latin typeface="Calibri Light"/>
                <a:cs typeface="Calibri Light"/>
              </a:rPr>
              <a:t> </a:t>
            </a:r>
            <a:r>
              <a:rPr dirty="0" sz="5400" spc="-5" b="0">
                <a:solidFill>
                  <a:srgbClr val="B1B1B1"/>
                </a:solidFill>
                <a:latin typeface="Calibri Light"/>
                <a:cs typeface="Calibri Light"/>
              </a:rPr>
              <a:t>de</a:t>
            </a:r>
            <a:r>
              <a:rPr dirty="0" sz="5400" spc="-40" b="0">
                <a:solidFill>
                  <a:srgbClr val="B1B1B1"/>
                </a:solidFill>
                <a:latin typeface="Calibri Light"/>
                <a:cs typeface="Calibri Light"/>
              </a:rPr>
              <a:t> </a:t>
            </a:r>
            <a:r>
              <a:rPr dirty="0" sz="5400" spc="-5" b="0">
                <a:solidFill>
                  <a:srgbClr val="B1B1B1"/>
                </a:solidFill>
                <a:latin typeface="Calibri Light"/>
                <a:cs typeface="Calibri Light"/>
              </a:rPr>
              <a:t>Guide</a:t>
            </a:r>
            <a:r>
              <a:rPr dirty="0" sz="5400" spc="-35" b="0">
                <a:solidFill>
                  <a:srgbClr val="B1B1B1"/>
                </a:solidFill>
                <a:latin typeface="Calibri Light"/>
                <a:cs typeface="Calibri Light"/>
              </a:rPr>
              <a:t> </a:t>
            </a:r>
            <a:r>
              <a:rPr dirty="0" sz="5400" spc="-20" b="0">
                <a:solidFill>
                  <a:srgbClr val="B1B1B1"/>
                </a:solidFill>
                <a:latin typeface="Calibri Light"/>
                <a:cs typeface="Calibri Light"/>
              </a:rPr>
              <a:t>Utilisateur</a:t>
            </a:r>
            <a:endParaRPr sz="5400">
              <a:latin typeface="Calibri Light"/>
              <a:cs typeface="Calibri Light"/>
            </a:endParaRPr>
          </a:p>
          <a:p>
            <a:pPr algn="ctr" marL="19685">
              <a:lnSpc>
                <a:spcPct val="100000"/>
              </a:lnSpc>
              <a:spcBef>
                <a:spcPts val="2680"/>
              </a:spcBef>
            </a:pPr>
            <a:r>
              <a:rPr dirty="0" sz="4000" spc="-30" b="0">
                <a:solidFill>
                  <a:srgbClr val="B1B1B1"/>
                </a:solidFill>
                <a:latin typeface="Calibri Light"/>
                <a:cs typeface="Calibri Light"/>
              </a:rPr>
              <a:t>Pour</a:t>
            </a:r>
            <a:r>
              <a:rPr dirty="0" sz="4000" spc="-20" b="0">
                <a:solidFill>
                  <a:srgbClr val="B1B1B1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B1B1B1"/>
                </a:solidFill>
                <a:latin typeface="Calibri Light"/>
                <a:cs typeface="Calibri Light"/>
              </a:rPr>
              <a:t>les </a:t>
            </a:r>
            <a:r>
              <a:rPr dirty="0" sz="4000" spc="-15" b="0">
                <a:solidFill>
                  <a:srgbClr val="B1B1B1"/>
                </a:solidFill>
                <a:latin typeface="Calibri Light"/>
                <a:cs typeface="Calibri Light"/>
              </a:rPr>
              <a:t>clients </a:t>
            </a:r>
            <a:r>
              <a:rPr dirty="0" sz="4000" spc="-10" b="0">
                <a:solidFill>
                  <a:srgbClr val="B1B1B1"/>
                </a:solidFill>
                <a:latin typeface="Calibri Light"/>
                <a:cs typeface="Calibri Light"/>
              </a:rPr>
              <a:t>du</a:t>
            </a:r>
            <a:r>
              <a:rPr dirty="0" sz="4000" spc="-15" b="0">
                <a:solidFill>
                  <a:srgbClr val="B1B1B1"/>
                </a:solidFill>
                <a:latin typeface="Calibri Light"/>
                <a:cs typeface="Calibri Light"/>
              </a:rPr>
              <a:t> </a:t>
            </a:r>
            <a:r>
              <a:rPr dirty="0" sz="4000" spc="-20" b="0">
                <a:solidFill>
                  <a:srgbClr val="B1B1B1"/>
                </a:solidFill>
                <a:latin typeface="Calibri Light"/>
                <a:cs typeface="Calibri Light"/>
              </a:rPr>
              <a:t>cabinet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32001"/>
            <a:ext cx="12192000" cy="4925695"/>
            <a:chOff x="0" y="1332001"/>
            <a:chExt cx="12192000" cy="4925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75082"/>
              <a:ext cx="12191758" cy="4681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32001"/>
              <a:ext cx="12192000" cy="4925695"/>
            </a:xfrm>
            <a:custGeom>
              <a:avLst/>
              <a:gdLst/>
              <a:ahLst/>
              <a:cxnLst/>
              <a:rect l="l" t="t" r="r" b="b"/>
              <a:pathLst>
                <a:path w="12192000" h="4925695">
                  <a:moveTo>
                    <a:pt x="0" y="0"/>
                  </a:moveTo>
                  <a:lnTo>
                    <a:pt x="12191758" y="0"/>
                  </a:lnTo>
                  <a:lnTo>
                    <a:pt x="12191758" y="4925161"/>
                  </a:lnTo>
                  <a:lnTo>
                    <a:pt x="0" y="49251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02245" y="1357198"/>
              <a:ext cx="4180840" cy="1188085"/>
            </a:xfrm>
            <a:custGeom>
              <a:avLst/>
              <a:gdLst/>
              <a:ahLst/>
              <a:cxnLst/>
              <a:rect l="l" t="t" r="r" b="b"/>
              <a:pathLst>
                <a:path w="4180840" h="1188085">
                  <a:moveTo>
                    <a:pt x="4180319" y="0"/>
                  </a:moveTo>
                  <a:lnTo>
                    <a:pt x="0" y="0"/>
                  </a:lnTo>
                  <a:lnTo>
                    <a:pt x="0" y="1187640"/>
                  </a:lnTo>
                  <a:lnTo>
                    <a:pt x="2090153" y="1187640"/>
                  </a:lnTo>
                  <a:lnTo>
                    <a:pt x="4180319" y="1187640"/>
                  </a:lnTo>
                  <a:lnTo>
                    <a:pt x="4180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02245" y="1357198"/>
              <a:ext cx="4180840" cy="1188085"/>
            </a:xfrm>
            <a:custGeom>
              <a:avLst/>
              <a:gdLst/>
              <a:ahLst/>
              <a:cxnLst/>
              <a:rect l="l" t="t" r="r" b="b"/>
              <a:pathLst>
                <a:path w="4180840" h="1188085">
                  <a:moveTo>
                    <a:pt x="2090153" y="1187640"/>
                  </a:moveTo>
                  <a:lnTo>
                    <a:pt x="0" y="1187640"/>
                  </a:lnTo>
                  <a:lnTo>
                    <a:pt x="0" y="0"/>
                  </a:lnTo>
                  <a:lnTo>
                    <a:pt x="4180319" y="0"/>
                  </a:lnTo>
                  <a:lnTo>
                    <a:pt x="4180319" y="1187640"/>
                  </a:lnTo>
                  <a:lnTo>
                    <a:pt x="2090153" y="118764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79893" y="1389506"/>
            <a:ext cx="363727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Cliquez</a:t>
            </a:r>
            <a:r>
              <a:rPr dirty="0" sz="3200" spc="-4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ici</a:t>
            </a:r>
            <a:r>
              <a:rPr dirty="0" sz="3200" spc="-5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pour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00AF4F"/>
                </a:solidFill>
                <a:latin typeface="Comic Sans MS"/>
                <a:cs typeface="Comic Sans MS"/>
              </a:rPr>
              <a:t>communiquer</a:t>
            </a:r>
            <a:r>
              <a:rPr dirty="0" sz="2000" spc="-2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00AF4F"/>
                </a:solidFill>
                <a:latin typeface="Comic Sans MS"/>
                <a:cs typeface="Comic Sans MS"/>
              </a:rPr>
              <a:t>à</a:t>
            </a:r>
            <a:r>
              <a:rPr dirty="0" sz="2000" spc="-2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00AF4F"/>
                </a:solidFill>
                <a:latin typeface="Comic Sans MS"/>
                <a:cs typeface="Comic Sans MS"/>
              </a:rPr>
              <a:t>votre</a:t>
            </a:r>
            <a:r>
              <a:rPr dirty="0" sz="2000" spc="-2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00AF4F"/>
                </a:solidFill>
                <a:latin typeface="Comic Sans MS"/>
                <a:cs typeface="Comic Sans MS"/>
              </a:rPr>
              <a:t>expert</a:t>
            </a:r>
            <a:r>
              <a:rPr dirty="0" sz="2000" spc="-1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000" spc="5">
                <a:solidFill>
                  <a:srgbClr val="00AF4F"/>
                </a:solidFill>
                <a:latin typeface="Comic Sans MS"/>
                <a:cs typeface="Comic Sans MS"/>
              </a:rPr>
              <a:t>le </a:t>
            </a:r>
            <a:r>
              <a:rPr dirty="0" sz="2000" spc="-58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00AF4F"/>
                </a:solidFill>
                <a:latin typeface="Comic Sans MS"/>
                <a:cs typeface="Comic Sans MS"/>
              </a:rPr>
              <a:t>dépôt.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77916" y="1954439"/>
            <a:ext cx="1829435" cy="2245995"/>
            <a:chOff x="6577916" y="1954439"/>
            <a:chExt cx="1829435" cy="2245995"/>
          </a:xfrm>
        </p:grpSpPr>
        <p:sp>
          <p:nvSpPr>
            <p:cNvPr id="9" name="object 9"/>
            <p:cNvSpPr/>
            <p:nvPr/>
          </p:nvSpPr>
          <p:spPr>
            <a:xfrm>
              <a:off x="7019645" y="1957679"/>
              <a:ext cx="282575" cy="1643380"/>
            </a:xfrm>
            <a:custGeom>
              <a:avLst/>
              <a:gdLst/>
              <a:ahLst/>
              <a:cxnLst/>
              <a:rect l="l" t="t" r="r" b="b"/>
              <a:pathLst>
                <a:path w="282575" h="1643379">
                  <a:moveTo>
                    <a:pt x="0" y="1643037"/>
                  </a:moveTo>
                  <a:lnTo>
                    <a:pt x="282232" y="0"/>
                  </a:lnTo>
                </a:path>
              </a:pathLst>
            </a:custGeom>
            <a:ln w="64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01675" y="3600716"/>
              <a:ext cx="1781810" cy="575945"/>
            </a:xfrm>
            <a:custGeom>
              <a:avLst/>
              <a:gdLst/>
              <a:ahLst/>
              <a:cxnLst/>
              <a:rect l="l" t="t" r="r" b="b"/>
              <a:pathLst>
                <a:path w="1781809" h="575945">
                  <a:moveTo>
                    <a:pt x="368" y="287997"/>
                  </a:moveTo>
                  <a:lnTo>
                    <a:pt x="1447" y="273608"/>
                  </a:lnTo>
                  <a:lnTo>
                    <a:pt x="4686" y="258838"/>
                  </a:lnTo>
                  <a:lnTo>
                    <a:pt x="28448" y="216001"/>
                  </a:lnTo>
                  <a:lnTo>
                    <a:pt x="55448" y="187921"/>
                  </a:lnTo>
                  <a:lnTo>
                    <a:pt x="91084" y="161277"/>
                  </a:lnTo>
                  <a:lnTo>
                    <a:pt x="134645" y="135724"/>
                  </a:lnTo>
                  <a:lnTo>
                    <a:pt x="186118" y="111607"/>
                  </a:lnTo>
                  <a:lnTo>
                    <a:pt x="245160" y="89649"/>
                  </a:lnTo>
                  <a:lnTo>
                    <a:pt x="310324" y="69481"/>
                  </a:lnTo>
                  <a:lnTo>
                    <a:pt x="381965" y="51841"/>
                  </a:lnTo>
                  <a:lnTo>
                    <a:pt x="419404" y="43560"/>
                  </a:lnTo>
                  <a:lnTo>
                    <a:pt x="458279" y="36360"/>
                  </a:lnTo>
                  <a:lnTo>
                    <a:pt x="498601" y="29527"/>
                  </a:lnTo>
                  <a:lnTo>
                    <a:pt x="539648" y="23406"/>
                  </a:lnTo>
                  <a:lnTo>
                    <a:pt x="581405" y="18008"/>
                  </a:lnTo>
                  <a:lnTo>
                    <a:pt x="624243" y="13322"/>
                  </a:lnTo>
                  <a:lnTo>
                    <a:pt x="667448" y="9359"/>
                  </a:lnTo>
                  <a:lnTo>
                    <a:pt x="711720" y="5765"/>
                  </a:lnTo>
                  <a:lnTo>
                    <a:pt x="756005" y="3238"/>
                  </a:lnTo>
                  <a:lnTo>
                    <a:pt x="800646" y="1447"/>
                  </a:lnTo>
                  <a:lnTo>
                    <a:pt x="845997" y="368"/>
                  </a:lnTo>
                  <a:lnTo>
                    <a:pt x="891006" y="0"/>
                  </a:lnTo>
                  <a:lnTo>
                    <a:pt x="937437" y="368"/>
                  </a:lnTo>
                  <a:lnTo>
                    <a:pt x="983881" y="1447"/>
                  </a:lnTo>
                  <a:lnTo>
                    <a:pt x="1030325" y="3606"/>
                  </a:lnTo>
                  <a:lnTo>
                    <a:pt x="1076045" y="6121"/>
                  </a:lnTo>
                  <a:lnTo>
                    <a:pt x="1121409" y="9728"/>
                  </a:lnTo>
                  <a:lnTo>
                    <a:pt x="1166037" y="14046"/>
                  </a:lnTo>
                  <a:lnTo>
                    <a:pt x="1209967" y="19088"/>
                  </a:lnTo>
                  <a:lnTo>
                    <a:pt x="1253159" y="24841"/>
                  </a:lnTo>
                  <a:lnTo>
                    <a:pt x="1294930" y="31318"/>
                  </a:lnTo>
                  <a:lnTo>
                    <a:pt x="1335963" y="38519"/>
                  </a:lnTo>
                  <a:lnTo>
                    <a:pt x="1375562" y="46443"/>
                  </a:lnTo>
                  <a:lnTo>
                    <a:pt x="1414081" y="55079"/>
                  </a:lnTo>
                  <a:lnTo>
                    <a:pt x="1451165" y="64084"/>
                  </a:lnTo>
                  <a:lnTo>
                    <a:pt x="1520278" y="84239"/>
                  </a:lnTo>
                  <a:lnTo>
                    <a:pt x="1582927" y="106565"/>
                  </a:lnTo>
                  <a:lnTo>
                    <a:pt x="1637639" y="131038"/>
                  </a:lnTo>
                  <a:lnTo>
                    <a:pt x="1684083" y="156959"/>
                  </a:lnTo>
                  <a:lnTo>
                    <a:pt x="1722247" y="184683"/>
                  </a:lnTo>
                  <a:lnTo>
                    <a:pt x="1751037" y="213118"/>
                  </a:lnTo>
                  <a:lnTo>
                    <a:pt x="1776602" y="257403"/>
                  </a:lnTo>
                  <a:lnTo>
                    <a:pt x="1781644" y="287642"/>
                  </a:lnTo>
                  <a:lnTo>
                    <a:pt x="1770849" y="332638"/>
                  </a:lnTo>
                  <a:lnTo>
                    <a:pt x="1738083" y="376567"/>
                  </a:lnTo>
                  <a:lnTo>
                    <a:pt x="1704606" y="404647"/>
                  </a:lnTo>
                  <a:lnTo>
                    <a:pt x="1662480" y="431647"/>
                  </a:lnTo>
                  <a:lnTo>
                    <a:pt x="1611718" y="456844"/>
                  </a:lnTo>
                  <a:lnTo>
                    <a:pt x="1553044" y="480237"/>
                  </a:lnTo>
                  <a:lnTo>
                    <a:pt x="1486801" y="501484"/>
                  </a:lnTo>
                  <a:lnTo>
                    <a:pt x="1414449" y="520560"/>
                  </a:lnTo>
                  <a:lnTo>
                    <a:pt x="1376286" y="529208"/>
                  </a:lnTo>
                  <a:lnTo>
                    <a:pt x="1336319" y="537121"/>
                  </a:lnTo>
                  <a:lnTo>
                    <a:pt x="1295285" y="544321"/>
                  </a:lnTo>
                  <a:lnTo>
                    <a:pt x="1253159" y="550798"/>
                  </a:lnTo>
                  <a:lnTo>
                    <a:pt x="1210322" y="556564"/>
                  </a:lnTo>
                  <a:lnTo>
                    <a:pt x="1166406" y="561606"/>
                  </a:lnTo>
                  <a:lnTo>
                    <a:pt x="1121409" y="565924"/>
                  </a:lnTo>
                  <a:lnTo>
                    <a:pt x="1076045" y="569163"/>
                  </a:lnTo>
                  <a:lnTo>
                    <a:pt x="1030325" y="572046"/>
                  </a:lnTo>
                  <a:lnTo>
                    <a:pt x="984250" y="574205"/>
                  </a:lnTo>
                  <a:lnTo>
                    <a:pt x="937437" y="575284"/>
                  </a:lnTo>
                  <a:lnTo>
                    <a:pt x="891006" y="575640"/>
                  </a:lnTo>
                  <a:lnTo>
                    <a:pt x="844562" y="575284"/>
                  </a:lnTo>
                  <a:lnTo>
                    <a:pt x="797763" y="574205"/>
                  </a:lnTo>
                  <a:lnTo>
                    <a:pt x="751687" y="572046"/>
                  </a:lnTo>
                  <a:lnTo>
                    <a:pt x="705967" y="569518"/>
                  </a:lnTo>
                  <a:lnTo>
                    <a:pt x="660603" y="565924"/>
                  </a:lnTo>
                  <a:lnTo>
                    <a:pt x="615962" y="561606"/>
                  </a:lnTo>
                  <a:lnTo>
                    <a:pt x="572046" y="556564"/>
                  </a:lnTo>
                  <a:lnTo>
                    <a:pt x="528840" y="550798"/>
                  </a:lnTo>
                  <a:lnTo>
                    <a:pt x="486727" y="544321"/>
                  </a:lnTo>
                  <a:lnTo>
                    <a:pt x="445681" y="537121"/>
                  </a:lnTo>
                  <a:lnTo>
                    <a:pt x="406082" y="529208"/>
                  </a:lnTo>
                  <a:lnTo>
                    <a:pt x="367563" y="520560"/>
                  </a:lnTo>
                  <a:lnTo>
                    <a:pt x="330479" y="511568"/>
                  </a:lnTo>
                  <a:lnTo>
                    <a:pt x="261366" y="491401"/>
                  </a:lnTo>
                  <a:lnTo>
                    <a:pt x="199085" y="469087"/>
                  </a:lnTo>
                  <a:lnTo>
                    <a:pt x="144005" y="444601"/>
                  </a:lnTo>
                  <a:lnTo>
                    <a:pt x="97561" y="418680"/>
                  </a:lnTo>
                  <a:lnTo>
                    <a:pt x="59397" y="390969"/>
                  </a:lnTo>
                  <a:lnTo>
                    <a:pt x="30606" y="362521"/>
                  </a:lnTo>
                  <a:lnTo>
                    <a:pt x="5041" y="318249"/>
                  </a:lnTo>
                  <a:lnTo>
                    <a:pt x="0" y="287997"/>
                  </a:lnTo>
                  <a:lnTo>
                    <a:pt x="368" y="287997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73614" y="102857"/>
            <a:ext cx="531749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3960" marR="5080" indent="-119189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Communiquez </a:t>
            </a:r>
            <a:r>
              <a:rPr dirty="0" spc="-10"/>
              <a:t>votre </a:t>
            </a:r>
            <a:r>
              <a:rPr dirty="0" spc="-5"/>
              <a:t>dépôt </a:t>
            </a:r>
            <a:r>
              <a:rPr dirty="0"/>
              <a:t>le </a:t>
            </a:r>
            <a:r>
              <a:rPr dirty="0" spc="-944"/>
              <a:t> </a:t>
            </a:r>
            <a:r>
              <a:rPr dirty="0"/>
              <a:t>à</a:t>
            </a:r>
            <a:r>
              <a:rPr dirty="0" spc="-5"/>
              <a:t> </a:t>
            </a:r>
            <a:r>
              <a:rPr dirty="0" spc="-10"/>
              <a:t>votre </a:t>
            </a:r>
            <a:r>
              <a:rPr dirty="0" spc="-5"/>
              <a:t>Expert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4475"/>
            <a:ext cx="12192000" cy="5772150"/>
            <a:chOff x="0" y="1014475"/>
            <a:chExt cx="12192000" cy="577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40205"/>
              <a:ext cx="12191758" cy="5545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40561"/>
              <a:ext cx="12192000" cy="5546090"/>
            </a:xfrm>
            <a:custGeom>
              <a:avLst/>
              <a:gdLst/>
              <a:ahLst/>
              <a:cxnLst/>
              <a:rect l="l" t="t" r="r" b="b"/>
              <a:pathLst>
                <a:path w="12192000" h="5546090">
                  <a:moveTo>
                    <a:pt x="0" y="0"/>
                  </a:moveTo>
                  <a:lnTo>
                    <a:pt x="12191758" y="0"/>
                  </a:lnTo>
                  <a:lnTo>
                    <a:pt x="12191758" y="5545797"/>
                  </a:lnTo>
                  <a:lnTo>
                    <a:pt x="0" y="55457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09276" y="4394161"/>
              <a:ext cx="1007744" cy="575945"/>
            </a:xfrm>
            <a:custGeom>
              <a:avLst/>
              <a:gdLst/>
              <a:ahLst/>
              <a:cxnLst/>
              <a:rect l="l" t="t" r="r" b="b"/>
              <a:pathLst>
                <a:path w="1007745" h="575945">
                  <a:moveTo>
                    <a:pt x="368" y="287997"/>
                  </a:moveTo>
                  <a:lnTo>
                    <a:pt x="1079" y="273596"/>
                  </a:lnTo>
                  <a:lnTo>
                    <a:pt x="2882" y="258838"/>
                  </a:lnTo>
                  <a:lnTo>
                    <a:pt x="16205" y="216001"/>
                  </a:lnTo>
                  <a:lnTo>
                    <a:pt x="41046" y="174599"/>
                  </a:lnTo>
                  <a:lnTo>
                    <a:pt x="76326" y="135712"/>
                  </a:lnTo>
                  <a:lnTo>
                    <a:pt x="121678" y="100444"/>
                  </a:lnTo>
                  <a:lnTo>
                    <a:pt x="156603" y="79197"/>
                  </a:lnTo>
                  <a:lnTo>
                    <a:pt x="195478" y="60477"/>
                  </a:lnTo>
                  <a:lnTo>
                    <a:pt x="237248" y="43560"/>
                  </a:lnTo>
                  <a:lnTo>
                    <a:pt x="281889" y="29514"/>
                  </a:lnTo>
                  <a:lnTo>
                    <a:pt x="329044" y="17995"/>
                  </a:lnTo>
                  <a:lnTo>
                    <a:pt x="377647" y="9359"/>
                  </a:lnTo>
                  <a:lnTo>
                    <a:pt x="427685" y="3238"/>
                  </a:lnTo>
                  <a:lnTo>
                    <a:pt x="478447" y="355"/>
                  </a:lnTo>
                  <a:lnTo>
                    <a:pt x="503999" y="0"/>
                  </a:lnTo>
                  <a:lnTo>
                    <a:pt x="556564" y="1435"/>
                  </a:lnTo>
                  <a:lnTo>
                    <a:pt x="608761" y="6121"/>
                  </a:lnTo>
                  <a:lnTo>
                    <a:pt x="659523" y="14033"/>
                  </a:lnTo>
                  <a:lnTo>
                    <a:pt x="708837" y="24841"/>
                  </a:lnTo>
                  <a:lnTo>
                    <a:pt x="755637" y="38519"/>
                  </a:lnTo>
                  <a:lnTo>
                    <a:pt x="799922" y="55079"/>
                  </a:lnTo>
                  <a:lnTo>
                    <a:pt x="840968" y="73799"/>
                  </a:lnTo>
                  <a:lnTo>
                    <a:pt x="878039" y="95034"/>
                  </a:lnTo>
                  <a:lnTo>
                    <a:pt x="911161" y="118440"/>
                  </a:lnTo>
                  <a:lnTo>
                    <a:pt x="939965" y="143636"/>
                  </a:lnTo>
                  <a:lnTo>
                    <a:pt x="974166" y="184683"/>
                  </a:lnTo>
                  <a:lnTo>
                    <a:pt x="996480" y="227876"/>
                  </a:lnTo>
                  <a:lnTo>
                    <a:pt x="1006919" y="272516"/>
                  </a:lnTo>
                  <a:lnTo>
                    <a:pt x="1007643" y="287642"/>
                  </a:lnTo>
                  <a:lnTo>
                    <a:pt x="1001522" y="332638"/>
                  </a:lnTo>
                  <a:lnTo>
                    <a:pt x="983157" y="376554"/>
                  </a:lnTo>
                  <a:lnTo>
                    <a:pt x="952919" y="418312"/>
                  </a:lnTo>
                  <a:lnTo>
                    <a:pt x="911517" y="456844"/>
                  </a:lnTo>
                  <a:lnTo>
                    <a:pt x="878408" y="480237"/>
                  </a:lnTo>
                  <a:lnTo>
                    <a:pt x="840968" y="501472"/>
                  </a:lnTo>
                  <a:lnTo>
                    <a:pt x="799922" y="520560"/>
                  </a:lnTo>
                  <a:lnTo>
                    <a:pt x="756005" y="537121"/>
                  </a:lnTo>
                  <a:lnTo>
                    <a:pt x="708837" y="550798"/>
                  </a:lnTo>
                  <a:lnTo>
                    <a:pt x="659523" y="561594"/>
                  </a:lnTo>
                  <a:lnTo>
                    <a:pt x="608761" y="569163"/>
                  </a:lnTo>
                  <a:lnTo>
                    <a:pt x="556564" y="574192"/>
                  </a:lnTo>
                  <a:lnTo>
                    <a:pt x="503999" y="575640"/>
                  </a:lnTo>
                  <a:lnTo>
                    <a:pt x="451446" y="574192"/>
                  </a:lnTo>
                  <a:lnTo>
                    <a:pt x="399237" y="569518"/>
                  </a:lnTo>
                  <a:lnTo>
                    <a:pt x="348487" y="561594"/>
                  </a:lnTo>
                  <a:lnTo>
                    <a:pt x="299161" y="550798"/>
                  </a:lnTo>
                  <a:lnTo>
                    <a:pt x="252361" y="537121"/>
                  </a:lnTo>
                  <a:lnTo>
                    <a:pt x="208089" y="520560"/>
                  </a:lnTo>
                  <a:lnTo>
                    <a:pt x="167043" y="501840"/>
                  </a:lnTo>
                  <a:lnTo>
                    <a:pt x="129603" y="480593"/>
                  </a:lnTo>
                  <a:lnTo>
                    <a:pt x="96481" y="457200"/>
                  </a:lnTo>
                  <a:lnTo>
                    <a:pt x="67678" y="432003"/>
                  </a:lnTo>
                  <a:lnTo>
                    <a:pt x="33477" y="390956"/>
                  </a:lnTo>
                  <a:lnTo>
                    <a:pt x="11163" y="347764"/>
                  </a:lnTo>
                  <a:lnTo>
                    <a:pt x="723" y="303123"/>
                  </a:lnTo>
                  <a:lnTo>
                    <a:pt x="0" y="287997"/>
                  </a:lnTo>
                  <a:lnTo>
                    <a:pt x="368" y="287997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422563" y="1014475"/>
              <a:ext cx="3769360" cy="1065530"/>
            </a:xfrm>
            <a:custGeom>
              <a:avLst/>
              <a:gdLst/>
              <a:ahLst/>
              <a:cxnLst/>
              <a:rect l="l" t="t" r="r" b="b"/>
              <a:pathLst>
                <a:path w="3769359" h="1065530">
                  <a:moveTo>
                    <a:pt x="3768839" y="0"/>
                  </a:moveTo>
                  <a:lnTo>
                    <a:pt x="0" y="0"/>
                  </a:lnTo>
                  <a:lnTo>
                    <a:pt x="0" y="1065237"/>
                  </a:lnTo>
                  <a:lnTo>
                    <a:pt x="1884591" y="1065237"/>
                  </a:lnTo>
                  <a:lnTo>
                    <a:pt x="3768839" y="1065237"/>
                  </a:lnTo>
                  <a:lnTo>
                    <a:pt x="376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22563" y="1014475"/>
              <a:ext cx="3769360" cy="1065530"/>
            </a:xfrm>
            <a:custGeom>
              <a:avLst/>
              <a:gdLst/>
              <a:ahLst/>
              <a:cxnLst/>
              <a:rect l="l" t="t" r="r" b="b"/>
              <a:pathLst>
                <a:path w="3769359" h="1065530">
                  <a:moveTo>
                    <a:pt x="1884591" y="1065237"/>
                  </a:moveTo>
                  <a:lnTo>
                    <a:pt x="0" y="1065237"/>
                  </a:lnTo>
                  <a:lnTo>
                    <a:pt x="0" y="0"/>
                  </a:lnTo>
                  <a:lnTo>
                    <a:pt x="3768839" y="0"/>
                  </a:lnTo>
                  <a:lnTo>
                    <a:pt x="3768839" y="1065237"/>
                  </a:lnTo>
                  <a:lnTo>
                    <a:pt x="1884591" y="1065237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73614" y="102857"/>
            <a:ext cx="7170420" cy="194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3960" marR="1857375" indent="-1191895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7F7F7F"/>
                </a:solidFill>
                <a:latin typeface="Comic Sans MS"/>
                <a:cs typeface="Comic Sans MS"/>
              </a:rPr>
              <a:t>Communiquez </a:t>
            </a:r>
            <a:r>
              <a:rPr dirty="0" sz="3200" spc="-10">
                <a:solidFill>
                  <a:srgbClr val="7F7F7F"/>
                </a:solidFill>
                <a:latin typeface="Comic Sans MS"/>
                <a:cs typeface="Comic Sans MS"/>
              </a:rPr>
              <a:t>votre </a:t>
            </a:r>
            <a:r>
              <a:rPr dirty="0" sz="3200" spc="-5">
                <a:solidFill>
                  <a:srgbClr val="7F7F7F"/>
                </a:solidFill>
                <a:latin typeface="Comic Sans MS"/>
                <a:cs typeface="Comic Sans MS"/>
              </a:rPr>
              <a:t>dépôt </a:t>
            </a:r>
            <a:r>
              <a:rPr dirty="0" sz="3200">
                <a:solidFill>
                  <a:srgbClr val="7F7F7F"/>
                </a:solidFill>
                <a:latin typeface="Comic Sans MS"/>
                <a:cs typeface="Comic Sans MS"/>
              </a:rPr>
              <a:t>le </a:t>
            </a:r>
            <a:r>
              <a:rPr dirty="0" sz="3200" spc="-944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7F7F7F"/>
                </a:solidFill>
                <a:latin typeface="Comic Sans MS"/>
                <a:cs typeface="Comic Sans MS"/>
              </a:rPr>
              <a:t>à</a:t>
            </a:r>
            <a:r>
              <a:rPr dirty="0" sz="3200" spc="-5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3200" spc="-10">
                <a:solidFill>
                  <a:srgbClr val="7F7F7F"/>
                </a:solidFill>
                <a:latin typeface="Comic Sans MS"/>
                <a:cs typeface="Comic Sans MS"/>
              </a:rPr>
              <a:t>votre </a:t>
            </a:r>
            <a:r>
              <a:rPr dirty="0" sz="3200" spc="-5">
                <a:solidFill>
                  <a:srgbClr val="7F7F7F"/>
                </a:solidFill>
                <a:latin typeface="Comic Sans MS"/>
                <a:cs typeface="Comic Sans MS"/>
              </a:rPr>
              <a:t>Expert</a:t>
            </a:r>
            <a:endParaRPr sz="3200">
              <a:latin typeface="Comic Sans MS"/>
              <a:cs typeface="Comic Sans MS"/>
            </a:endParaRPr>
          </a:p>
          <a:p>
            <a:pPr marL="4939030">
              <a:lnSpc>
                <a:spcPts val="3590"/>
              </a:lnSpc>
            </a:pP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Cliquez</a:t>
            </a:r>
            <a:r>
              <a:rPr dirty="0" sz="3200" spc="-4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sur</a:t>
            </a:r>
            <a:endParaRPr sz="3200">
              <a:latin typeface="Comic Sans MS"/>
              <a:cs typeface="Comic Sans MS"/>
            </a:endParaRPr>
          </a:p>
          <a:p>
            <a:pPr marL="4939030">
              <a:lnSpc>
                <a:spcPct val="100000"/>
              </a:lnSpc>
            </a:pP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«</a:t>
            </a:r>
            <a:r>
              <a:rPr dirty="0" sz="3200" spc="-4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Envoyer</a:t>
            </a:r>
            <a:r>
              <a:rPr dirty="0" sz="3200" spc="-4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»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8798" y="2091956"/>
            <a:ext cx="351790" cy="2303145"/>
          </a:xfrm>
          <a:custGeom>
            <a:avLst/>
            <a:gdLst/>
            <a:ahLst/>
            <a:cxnLst/>
            <a:rect l="l" t="t" r="r" b="b"/>
            <a:pathLst>
              <a:path w="351790" h="2303145">
                <a:moveTo>
                  <a:pt x="0" y="2302560"/>
                </a:moveTo>
                <a:lnTo>
                  <a:pt x="351726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302" y="328942"/>
            <a:ext cx="698944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66190" marR="5080" indent="-1254125">
              <a:lnSpc>
                <a:spcPct val="100000"/>
              </a:lnSpc>
              <a:spcBef>
                <a:spcPts val="100"/>
              </a:spcBef>
            </a:pPr>
            <a:r>
              <a:rPr dirty="0"/>
              <a:t>Vous </a:t>
            </a:r>
            <a:r>
              <a:rPr dirty="0" spc="-5"/>
              <a:t>pouvez télécharger l’application </a:t>
            </a:r>
            <a:r>
              <a:rPr dirty="0" spc="-944"/>
              <a:t> </a:t>
            </a:r>
            <a:r>
              <a:rPr dirty="0" spc="-5"/>
              <a:t>smartphone</a:t>
            </a:r>
            <a:r>
              <a:rPr dirty="0" spc="-10"/>
              <a:t> </a:t>
            </a:r>
            <a:r>
              <a:rPr dirty="0"/>
              <a:t>du </a:t>
            </a:r>
            <a:r>
              <a:rPr dirty="0" spc="-5"/>
              <a:t>Cabinet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22356" y="1717205"/>
            <a:ext cx="7458709" cy="4680585"/>
            <a:chOff x="4122356" y="1717205"/>
            <a:chExt cx="7458709" cy="4680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3924" y="2317552"/>
              <a:ext cx="2115738" cy="35259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2356" y="1895043"/>
              <a:ext cx="3946677" cy="45025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5161" y="4133875"/>
              <a:ext cx="1007744" cy="783590"/>
            </a:xfrm>
            <a:custGeom>
              <a:avLst/>
              <a:gdLst/>
              <a:ahLst/>
              <a:cxnLst/>
              <a:rect l="l" t="t" r="r" b="b"/>
              <a:pathLst>
                <a:path w="1007745" h="783589">
                  <a:moveTo>
                    <a:pt x="355" y="391680"/>
                  </a:moveTo>
                  <a:lnTo>
                    <a:pt x="1079" y="371170"/>
                  </a:lnTo>
                  <a:lnTo>
                    <a:pt x="3238" y="350646"/>
                  </a:lnTo>
                  <a:lnTo>
                    <a:pt x="11518" y="310324"/>
                  </a:lnTo>
                  <a:lnTo>
                    <a:pt x="24841" y="270725"/>
                  </a:lnTo>
                  <a:lnTo>
                    <a:pt x="43916" y="232562"/>
                  </a:lnTo>
                  <a:lnTo>
                    <a:pt x="67678" y="195846"/>
                  </a:lnTo>
                  <a:lnTo>
                    <a:pt x="96481" y="161645"/>
                  </a:lnTo>
                  <a:lnTo>
                    <a:pt x="129603" y="129603"/>
                  </a:lnTo>
                  <a:lnTo>
                    <a:pt x="167043" y="100799"/>
                  </a:lnTo>
                  <a:lnTo>
                    <a:pt x="208076" y="74879"/>
                  </a:lnTo>
                  <a:lnTo>
                    <a:pt x="251993" y="52565"/>
                  </a:lnTo>
                  <a:lnTo>
                    <a:pt x="299161" y="33845"/>
                  </a:lnTo>
                  <a:lnTo>
                    <a:pt x="348475" y="19088"/>
                  </a:lnTo>
                  <a:lnTo>
                    <a:pt x="399237" y="8648"/>
                  </a:lnTo>
                  <a:lnTo>
                    <a:pt x="451434" y="2158"/>
                  </a:lnTo>
                  <a:lnTo>
                    <a:pt x="503999" y="0"/>
                  </a:lnTo>
                  <a:lnTo>
                    <a:pt x="556552" y="2158"/>
                  </a:lnTo>
                  <a:lnTo>
                    <a:pt x="608761" y="8648"/>
                  </a:lnTo>
                  <a:lnTo>
                    <a:pt x="659523" y="19088"/>
                  </a:lnTo>
                  <a:lnTo>
                    <a:pt x="708837" y="33845"/>
                  </a:lnTo>
                  <a:lnTo>
                    <a:pt x="755992" y="52565"/>
                  </a:lnTo>
                  <a:lnTo>
                    <a:pt x="799922" y="74879"/>
                  </a:lnTo>
                  <a:lnTo>
                    <a:pt x="840955" y="100444"/>
                  </a:lnTo>
                  <a:lnTo>
                    <a:pt x="878395" y="129603"/>
                  </a:lnTo>
                  <a:lnTo>
                    <a:pt x="911517" y="161289"/>
                  </a:lnTo>
                  <a:lnTo>
                    <a:pt x="940320" y="195846"/>
                  </a:lnTo>
                  <a:lnTo>
                    <a:pt x="964082" y="232206"/>
                  </a:lnTo>
                  <a:lnTo>
                    <a:pt x="983157" y="270725"/>
                  </a:lnTo>
                  <a:lnTo>
                    <a:pt x="996480" y="310324"/>
                  </a:lnTo>
                  <a:lnTo>
                    <a:pt x="1004760" y="350646"/>
                  </a:lnTo>
                  <a:lnTo>
                    <a:pt x="1007643" y="391680"/>
                  </a:lnTo>
                  <a:lnTo>
                    <a:pt x="1004760" y="432727"/>
                  </a:lnTo>
                  <a:lnTo>
                    <a:pt x="996480" y="473049"/>
                  </a:lnTo>
                  <a:lnTo>
                    <a:pt x="983157" y="512648"/>
                  </a:lnTo>
                  <a:lnTo>
                    <a:pt x="964082" y="550799"/>
                  </a:lnTo>
                  <a:lnTo>
                    <a:pt x="940320" y="587527"/>
                  </a:lnTo>
                  <a:lnTo>
                    <a:pt x="911517" y="621728"/>
                  </a:lnTo>
                  <a:lnTo>
                    <a:pt x="878395" y="653770"/>
                  </a:lnTo>
                  <a:lnTo>
                    <a:pt x="840955" y="682561"/>
                  </a:lnTo>
                  <a:lnTo>
                    <a:pt x="799922" y="708482"/>
                  </a:lnTo>
                  <a:lnTo>
                    <a:pt x="755992" y="730808"/>
                  </a:lnTo>
                  <a:lnTo>
                    <a:pt x="708837" y="749528"/>
                  </a:lnTo>
                  <a:lnTo>
                    <a:pt x="659523" y="764285"/>
                  </a:lnTo>
                  <a:lnTo>
                    <a:pt x="608761" y="774725"/>
                  </a:lnTo>
                  <a:lnTo>
                    <a:pt x="556552" y="781202"/>
                  </a:lnTo>
                  <a:lnTo>
                    <a:pt x="503999" y="783361"/>
                  </a:lnTo>
                  <a:lnTo>
                    <a:pt x="503999" y="783005"/>
                  </a:lnTo>
                  <a:lnTo>
                    <a:pt x="477723" y="782650"/>
                  </a:lnTo>
                  <a:lnTo>
                    <a:pt x="425157" y="778319"/>
                  </a:lnTo>
                  <a:lnTo>
                    <a:pt x="373672" y="769683"/>
                  </a:lnTo>
                  <a:lnTo>
                    <a:pt x="323634" y="757085"/>
                  </a:lnTo>
                  <a:lnTo>
                    <a:pt x="275399" y="740524"/>
                  </a:lnTo>
                  <a:lnTo>
                    <a:pt x="229679" y="720001"/>
                  </a:lnTo>
                  <a:lnTo>
                    <a:pt x="186842" y="695883"/>
                  </a:lnTo>
                  <a:lnTo>
                    <a:pt x="147954" y="668527"/>
                  </a:lnTo>
                  <a:lnTo>
                    <a:pt x="112318" y="637920"/>
                  </a:lnTo>
                  <a:lnTo>
                    <a:pt x="81356" y="604799"/>
                  </a:lnTo>
                  <a:lnTo>
                    <a:pt x="55079" y="569518"/>
                  </a:lnTo>
                  <a:lnTo>
                    <a:pt x="33477" y="532079"/>
                  </a:lnTo>
                  <a:lnTo>
                    <a:pt x="17271" y="492848"/>
                  </a:lnTo>
                  <a:lnTo>
                    <a:pt x="6121" y="452881"/>
                  </a:lnTo>
                  <a:lnTo>
                    <a:pt x="723" y="412203"/>
                  </a:lnTo>
                  <a:lnTo>
                    <a:pt x="0" y="391680"/>
                  </a:lnTo>
                  <a:lnTo>
                    <a:pt x="355" y="391680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11998" y="1717205"/>
              <a:ext cx="3769360" cy="577850"/>
            </a:xfrm>
            <a:custGeom>
              <a:avLst/>
              <a:gdLst/>
              <a:ahLst/>
              <a:cxnLst/>
              <a:rect l="l" t="t" r="r" b="b"/>
              <a:pathLst>
                <a:path w="3769359" h="577850">
                  <a:moveTo>
                    <a:pt x="3768839" y="0"/>
                  </a:moveTo>
                  <a:lnTo>
                    <a:pt x="0" y="0"/>
                  </a:lnTo>
                  <a:lnTo>
                    <a:pt x="0" y="577799"/>
                  </a:lnTo>
                  <a:lnTo>
                    <a:pt x="1884603" y="577799"/>
                  </a:lnTo>
                  <a:lnTo>
                    <a:pt x="3768839" y="577799"/>
                  </a:lnTo>
                  <a:lnTo>
                    <a:pt x="376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3753" y="2732060"/>
              <a:ext cx="1066706" cy="118085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764" y="2662554"/>
            <a:ext cx="1202766" cy="120276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2065" y="4866741"/>
            <a:ext cx="2219325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0">
                <a:solidFill>
                  <a:srgbClr val="0462C0"/>
                </a:solidFill>
                <a:latin typeface="Arial"/>
                <a:cs typeface="Arial"/>
                <a:hlinkClick r:id="rId6"/>
              </a:rPr>
              <a:t>https://itunes.apple.c </a:t>
            </a:r>
            <a:r>
              <a:rPr dirty="0" sz="1800" spc="-5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462C0"/>
                </a:solidFill>
                <a:latin typeface="Arial"/>
                <a:cs typeface="Arial"/>
                <a:hlinkClick r:id="rId6"/>
              </a:rPr>
              <a:t>om/us/app/e2ca-expe </a:t>
            </a:r>
            <a:r>
              <a:rPr dirty="0" sz="1800" spc="-490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462C0"/>
                </a:solidFill>
                <a:latin typeface="Arial"/>
                <a:cs typeface="Arial"/>
                <a:hlinkClick r:id="rId6"/>
              </a:rPr>
              <a:t>rt-comptable/id13094 </a:t>
            </a:r>
            <a:r>
              <a:rPr dirty="0" sz="1800" spc="-490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462C0"/>
                </a:solidFill>
                <a:latin typeface="Arial"/>
                <a:cs typeface="Arial"/>
                <a:hlinkClick r:id="rId6"/>
              </a:rPr>
              <a:t>72054?l=fr&amp;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3294" y="4727054"/>
            <a:ext cx="2078355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5">
                <a:solidFill>
                  <a:srgbClr val="0462C0"/>
                </a:solidFill>
                <a:latin typeface="Arial"/>
                <a:cs typeface="Arial"/>
                <a:hlinkClick r:id="rId7"/>
              </a:rPr>
              <a:t>https://play.google.c </a:t>
            </a:r>
            <a:r>
              <a:rPr dirty="0" sz="1800" spc="-490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462C0"/>
                </a:solidFill>
                <a:latin typeface="Arial"/>
                <a:cs typeface="Arial"/>
                <a:hlinkClick r:id="rId7"/>
              </a:rPr>
              <a:t>om/store/apps/detail </a:t>
            </a:r>
            <a:r>
              <a:rPr dirty="0" sz="1800" spc="-490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0462C0"/>
                </a:solidFill>
                <a:latin typeface="Arial"/>
                <a:cs typeface="Arial"/>
                <a:hlinkClick r:id="rId7"/>
              </a:rPr>
              <a:t>s?id=com.activity.e2 </a:t>
            </a:r>
            <a:r>
              <a:rPr dirty="0" sz="1800" spc="-490">
                <a:solidFill>
                  <a:srgbClr val="0462C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462C0"/>
                </a:solidFill>
                <a:latin typeface="Arial"/>
                <a:cs typeface="Arial"/>
                <a:hlinkClick r:id="rId7"/>
              </a:rPr>
              <a:t>ca&amp;hl=fr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1998" y="1717205"/>
            <a:ext cx="3769360" cy="577850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Prenez</a:t>
            </a:r>
            <a:r>
              <a:rPr dirty="0" sz="3200" spc="-2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une</a:t>
            </a:r>
            <a:r>
              <a:rPr dirty="0" sz="32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photo</a:t>
            </a:r>
            <a:r>
              <a:rPr dirty="0" sz="3200" spc="-2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!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03884" y="2302205"/>
            <a:ext cx="2593340" cy="2223770"/>
          </a:xfrm>
          <a:custGeom>
            <a:avLst/>
            <a:gdLst/>
            <a:ahLst/>
            <a:cxnLst/>
            <a:rect l="l" t="t" r="r" b="b"/>
            <a:pathLst>
              <a:path w="2593340" h="2223770">
                <a:moveTo>
                  <a:pt x="0" y="2223350"/>
                </a:moveTo>
                <a:lnTo>
                  <a:pt x="2592717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5363" y="1995082"/>
            <a:ext cx="1406618" cy="1057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79220" marR="5080" indent="-1367155">
              <a:lnSpc>
                <a:spcPct val="100000"/>
              </a:lnSpc>
              <a:spcBef>
                <a:spcPts val="100"/>
              </a:spcBef>
            </a:pPr>
            <a:r>
              <a:rPr dirty="0"/>
              <a:t>Vous </a:t>
            </a:r>
            <a:r>
              <a:rPr dirty="0" spc="-5"/>
              <a:t>pouvez envoyer </a:t>
            </a:r>
            <a:r>
              <a:rPr dirty="0"/>
              <a:t>un </a:t>
            </a:r>
            <a:r>
              <a:rPr dirty="0" spc="-5"/>
              <a:t>mail </a:t>
            </a:r>
            <a:r>
              <a:rPr dirty="0"/>
              <a:t>à </a:t>
            </a:r>
            <a:r>
              <a:rPr dirty="0" spc="-944"/>
              <a:t> </a:t>
            </a:r>
            <a:r>
              <a:rPr dirty="0"/>
              <a:t>la</a:t>
            </a:r>
            <a:r>
              <a:rPr dirty="0" spc="-5"/>
              <a:t> Plateforme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4080" y="3852354"/>
            <a:ext cx="8733155" cy="2241550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2237740" marR="2233295" indent="315595">
              <a:lnSpc>
                <a:spcPct val="100000"/>
              </a:lnSpc>
              <a:spcBef>
                <a:spcPts val="355"/>
              </a:spcBef>
            </a:pPr>
            <a:r>
              <a:rPr dirty="0" u="heavy" sz="3200" spc="-5">
                <a:solidFill>
                  <a:srgbClr val="00AF4F"/>
                </a:solidFill>
                <a:uFill>
                  <a:solidFill>
                    <a:srgbClr val="00AF4F"/>
                  </a:solidFill>
                </a:uFill>
                <a:latin typeface="Comic Sans MS"/>
                <a:cs typeface="Comic Sans MS"/>
              </a:rPr>
              <a:t>Envoyer </a:t>
            </a:r>
            <a:r>
              <a:rPr dirty="0" u="heavy" sz="3200">
                <a:solidFill>
                  <a:srgbClr val="00AF4F"/>
                </a:solidFill>
                <a:uFill>
                  <a:solidFill>
                    <a:srgbClr val="00AF4F"/>
                  </a:solidFill>
                </a:uFill>
                <a:latin typeface="Comic Sans MS"/>
                <a:cs typeface="Comic Sans MS"/>
              </a:rPr>
              <a:t>un </a:t>
            </a:r>
            <a:r>
              <a:rPr dirty="0" u="heavy" sz="3200" spc="-5">
                <a:solidFill>
                  <a:srgbClr val="00AF4F"/>
                </a:solidFill>
                <a:uFill>
                  <a:solidFill>
                    <a:srgbClr val="00AF4F"/>
                  </a:solidFill>
                </a:uFill>
                <a:latin typeface="Comic Sans MS"/>
                <a:cs typeface="Comic Sans MS"/>
              </a:rPr>
              <a:t>mail </a:t>
            </a:r>
            <a:r>
              <a:rPr dirty="0" u="heavy" sz="3200">
                <a:solidFill>
                  <a:srgbClr val="00AF4F"/>
                </a:solidFill>
                <a:uFill>
                  <a:solidFill>
                    <a:srgbClr val="00AF4F"/>
                  </a:solidFill>
                </a:uFill>
                <a:latin typeface="Comic Sans MS"/>
                <a:cs typeface="Comic Sans MS"/>
              </a:rPr>
              <a:t>à : </a:t>
            </a:r>
            <a:r>
              <a:rPr dirty="0" sz="3200" spc="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e</a:t>
            </a:r>
            <a:r>
              <a:rPr dirty="0" u="heavy" sz="320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2</a:t>
            </a:r>
            <a:r>
              <a:rPr dirty="0" u="heavy" sz="3200" spc="-1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c</a:t>
            </a:r>
            <a:r>
              <a:rPr dirty="0" u="heavy" sz="320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a</a:t>
            </a:r>
            <a:r>
              <a:rPr dirty="0" u="heavy" sz="3200" spc="-1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.</a:t>
            </a:r>
            <a:r>
              <a:rPr dirty="0" u="heavy" sz="3200" spc="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d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e</a:t>
            </a:r>
            <a:r>
              <a:rPr dirty="0" u="heavy" sz="3200" spc="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p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ot</a:t>
            </a:r>
            <a:r>
              <a:rPr dirty="0" u="heavy" sz="320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@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g</a:t>
            </a:r>
            <a:r>
              <a:rPr dirty="0" u="heavy" sz="320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ma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i</a:t>
            </a:r>
            <a:r>
              <a:rPr dirty="0" u="heavy" sz="320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l</a:t>
            </a:r>
            <a:r>
              <a:rPr dirty="0" u="heavy" sz="3200" spc="-1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.c</a:t>
            </a:r>
            <a:r>
              <a:rPr dirty="0" u="heavy" sz="3200" spc="-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omic Sans MS"/>
                <a:cs typeface="Comic Sans MS"/>
                <a:hlinkClick r:id="rId3"/>
              </a:rPr>
              <a:t>om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2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</a:pP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Dans</a:t>
            </a:r>
            <a:r>
              <a:rPr dirty="0" sz="2000" spc="-1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5">
                <a:solidFill>
                  <a:srgbClr val="7F7F7F"/>
                </a:solidFill>
                <a:latin typeface="Comic Sans MS"/>
                <a:cs typeface="Comic Sans MS"/>
              </a:rPr>
              <a:t>le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 cas</a:t>
            </a:r>
            <a:r>
              <a:rPr dirty="0" sz="2000" spc="-1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7F7F7F"/>
                </a:solidFill>
                <a:latin typeface="Comic Sans MS"/>
                <a:cs typeface="Comic Sans MS"/>
              </a:rPr>
              <a:t>de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 plusieurs</a:t>
            </a:r>
            <a:r>
              <a:rPr dirty="0" sz="2000" spc="-1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dossiers </a:t>
            </a:r>
            <a:r>
              <a:rPr dirty="0" sz="2000">
                <a:solidFill>
                  <a:srgbClr val="7F7F7F"/>
                </a:solidFill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</a:pPr>
            <a:r>
              <a:rPr dirty="0" sz="2000">
                <a:solidFill>
                  <a:srgbClr val="7F7F7F"/>
                </a:solidFill>
                <a:latin typeface="Comic Sans MS"/>
                <a:cs typeface="Comic Sans MS"/>
              </a:rPr>
              <a:t>Vous</a:t>
            </a:r>
            <a:r>
              <a:rPr dirty="0" sz="2000" spc="5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devez</a:t>
            </a:r>
            <a:r>
              <a:rPr dirty="0" sz="2000" spc="5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mettre</a:t>
            </a:r>
            <a:r>
              <a:rPr dirty="0" sz="200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en objet</a:t>
            </a:r>
            <a:r>
              <a:rPr dirty="0" sz="2000" spc="10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7F7F7F"/>
                </a:solidFill>
                <a:latin typeface="Comic Sans MS"/>
                <a:cs typeface="Comic Sans MS"/>
              </a:rPr>
              <a:t>du mail</a:t>
            </a:r>
            <a:r>
              <a:rPr dirty="0" sz="2000" spc="5">
                <a:solidFill>
                  <a:srgbClr val="7F7F7F"/>
                </a:solidFill>
                <a:latin typeface="Comic Sans MS"/>
                <a:cs typeface="Comic Sans MS"/>
              </a:rPr>
              <a:t> </a:t>
            </a:r>
            <a:r>
              <a:rPr dirty="0" sz="2000" spc="-5">
                <a:solidFill>
                  <a:srgbClr val="7F7F7F"/>
                </a:solidFill>
                <a:latin typeface="Comic Sans MS"/>
                <a:cs typeface="Comic Sans MS"/>
              </a:rPr>
              <a:t>"%le_nom_du_dossier"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5020" y="2517025"/>
            <a:ext cx="252539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/>
              <a:t>M</a:t>
            </a:r>
            <a:r>
              <a:rPr dirty="0" sz="6000" spc="-15"/>
              <a:t>E</a:t>
            </a:r>
            <a:r>
              <a:rPr dirty="0" sz="6000" spc="-5"/>
              <a:t>RCI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" y="12"/>
            <a:ext cx="12180963" cy="66021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92736" y="1448904"/>
            <a:ext cx="5723255" cy="401764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243204">
              <a:lnSpc>
                <a:spcPct val="83600"/>
              </a:lnSpc>
              <a:spcBef>
                <a:spcPts val="650"/>
              </a:spcBef>
            </a:pP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Nous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vous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invitons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à vous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inspirer </a:t>
            </a:r>
            <a:r>
              <a:rPr dirty="0" sz="2800" spc="-76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de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ce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guide (réalisé par</a:t>
            </a:r>
            <a:r>
              <a:rPr dirty="0" sz="2800" spc="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un cabinet </a:t>
            </a:r>
            <a:r>
              <a:rPr dirty="0" sz="2800" spc="-76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pour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ses clients)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afin de réaliser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 votre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propre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«</a:t>
            </a:r>
            <a:r>
              <a:rPr dirty="0" sz="2800" spc="2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guide utilisateur</a:t>
            </a:r>
            <a:r>
              <a:rPr dirty="0" sz="2800" spc="3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»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à </a:t>
            </a:r>
            <a:r>
              <a:rPr dirty="0" sz="2800" spc="-76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partager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avec</a:t>
            </a:r>
            <a:r>
              <a:rPr dirty="0" sz="2800" spc="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vos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clients.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3600"/>
              </a:lnSpc>
            </a:pPr>
            <a:r>
              <a:rPr dirty="0" sz="2800" spc="-40">
                <a:solidFill>
                  <a:srgbClr val="A5A5A5"/>
                </a:solidFill>
                <a:latin typeface="Arial"/>
                <a:cs typeface="Arial"/>
              </a:rPr>
              <a:t>Vous</a:t>
            </a:r>
            <a:r>
              <a:rPr dirty="0" sz="2800" spc="-1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pourrez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par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exemple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le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joindre </a:t>
            </a:r>
            <a:r>
              <a:rPr dirty="0" sz="2800" spc="-76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(au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format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PDF) à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l’email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d’information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que vous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envoyez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à </a:t>
            </a:r>
            <a:r>
              <a:rPr dirty="0" sz="2800" spc="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vos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clients pour leur donner accès </a:t>
            </a:r>
            <a:r>
              <a:rPr dirty="0" sz="2800">
                <a:solidFill>
                  <a:srgbClr val="A5A5A5"/>
                </a:solidFill>
                <a:latin typeface="Arial"/>
                <a:cs typeface="Arial"/>
              </a:rPr>
              <a:t>à </a:t>
            </a:r>
            <a:r>
              <a:rPr dirty="0" sz="2800" spc="-765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la</a:t>
            </a:r>
            <a:r>
              <a:rPr dirty="0" sz="2800" spc="-10">
                <a:solidFill>
                  <a:srgbClr val="A5A5A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A5A5A5"/>
                </a:solidFill>
                <a:latin typeface="Arial"/>
                <a:cs typeface="Arial"/>
              </a:rPr>
              <a:t>plateforme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520" y="1678317"/>
            <a:ext cx="5285879" cy="2933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748" y="4871945"/>
            <a:ext cx="4400159" cy="10664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8604" y="877989"/>
            <a:ext cx="3355181" cy="3126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38" y="1310030"/>
            <a:ext cx="11620080" cy="45810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7345" y="415340"/>
            <a:ext cx="19132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Connexion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04836"/>
            <a:ext cx="12192000" cy="5554980"/>
            <a:chOff x="0" y="1104836"/>
            <a:chExt cx="12192000" cy="5554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94376"/>
              <a:ext cx="12191758" cy="53645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04836"/>
              <a:ext cx="12192000" cy="5554980"/>
            </a:xfrm>
            <a:custGeom>
              <a:avLst/>
              <a:gdLst/>
              <a:ahLst/>
              <a:cxnLst/>
              <a:rect l="l" t="t" r="r" b="b"/>
              <a:pathLst>
                <a:path w="12192000" h="5554980">
                  <a:moveTo>
                    <a:pt x="0" y="0"/>
                  </a:moveTo>
                  <a:lnTo>
                    <a:pt x="12191758" y="0"/>
                  </a:lnTo>
                  <a:lnTo>
                    <a:pt x="12191758" y="5554446"/>
                  </a:lnTo>
                  <a:lnTo>
                    <a:pt x="0" y="555444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49234" y="2518194"/>
              <a:ext cx="655955" cy="575945"/>
            </a:xfrm>
            <a:custGeom>
              <a:avLst/>
              <a:gdLst/>
              <a:ahLst/>
              <a:cxnLst/>
              <a:rect l="l" t="t" r="r" b="b"/>
              <a:pathLst>
                <a:path w="655955" h="575944">
                  <a:moveTo>
                    <a:pt x="0" y="288010"/>
                  </a:moveTo>
                  <a:lnTo>
                    <a:pt x="368" y="273240"/>
                  </a:lnTo>
                  <a:lnTo>
                    <a:pt x="1803" y="258851"/>
                  </a:lnTo>
                  <a:lnTo>
                    <a:pt x="10439" y="216001"/>
                  </a:lnTo>
                  <a:lnTo>
                    <a:pt x="26288" y="174599"/>
                  </a:lnTo>
                  <a:lnTo>
                    <a:pt x="49326" y="135724"/>
                  </a:lnTo>
                  <a:lnTo>
                    <a:pt x="78841" y="100444"/>
                  </a:lnTo>
                  <a:lnTo>
                    <a:pt x="114122" y="69481"/>
                  </a:lnTo>
                  <a:lnTo>
                    <a:pt x="154444" y="43561"/>
                  </a:lnTo>
                  <a:lnTo>
                    <a:pt x="198361" y="23406"/>
                  </a:lnTo>
                  <a:lnTo>
                    <a:pt x="245529" y="9359"/>
                  </a:lnTo>
                  <a:lnTo>
                    <a:pt x="294843" y="1447"/>
                  </a:lnTo>
                  <a:lnTo>
                    <a:pt x="327964" y="0"/>
                  </a:lnTo>
                  <a:lnTo>
                    <a:pt x="379082" y="3606"/>
                  </a:lnTo>
                  <a:lnTo>
                    <a:pt x="429120" y="14046"/>
                  </a:lnTo>
                  <a:lnTo>
                    <a:pt x="476643" y="31330"/>
                  </a:lnTo>
                  <a:lnTo>
                    <a:pt x="520560" y="55079"/>
                  </a:lnTo>
                  <a:lnTo>
                    <a:pt x="559803" y="84251"/>
                  </a:lnTo>
                  <a:lnTo>
                    <a:pt x="593280" y="118440"/>
                  </a:lnTo>
                  <a:lnTo>
                    <a:pt x="619925" y="156971"/>
                  </a:lnTo>
                  <a:lnTo>
                    <a:pt x="639724" y="198729"/>
                  </a:lnTo>
                  <a:lnTo>
                    <a:pt x="651967" y="242646"/>
                  </a:lnTo>
                  <a:lnTo>
                    <a:pt x="655929" y="287642"/>
                  </a:lnTo>
                  <a:lnTo>
                    <a:pt x="655561" y="287642"/>
                  </a:lnTo>
                  <a:lnTo>
                    <a:pt x="655205" y="302767"/>
                  </a:lnTo>
                  <a:lnTo>
                    <a:pt x="648360" y="347408"/>
                  </a:lnTo>
                  <a:lnTo>
                    <a:pt x="633971" y="390969"/>
                  </a:lnTo>
                  <a:lnTo>
                    <a:pt x="611644" y="431647"/>
                  </a:lnTo>
                  <a:lnTo>
                    <a:pt x="582485" y="468731"/>
                  </a:lnTo>
                  <a:lnTo>
                    <a:pt x="547204" y="501484"/>
                  </a:lnTo>
                  <a:lnTo>
                    <a:pt x="506526" y="529208"/>
                  </a:lnTo>
                  <a:lnTo>
                    <a:pt x="461162" y="550811"/>
                  </a:lnTo>
                  <a:lnTo>
                    <a:pt x="412927" y="565924"/>
                  </a:lnTo>
                  <a:lnTo>
                    <a:pt x="362165" y="574205"/>
                  </a:lnTo>
                  <a:lnTo>
                    <a:pt x="327964" y="575640"/>
                  </a:lnTo>
                  <a:lnTo>
                    <a:pt x="276847" y="572046"/>
                  </a:lnTo>
                  <a:lnTo>
                    <a:pt x="226809" y="561606"/>
                  </a:lnTo>
                  <a:lnTo>
                    <a:pt x="179285" y="544321"/>
                  </a:lnTo>
                  <a:lnTo>
                    <a:pt x="135369" y="520560"/>
                  </a:lnTo>
                  <a:lnTo>
                    <a:pt x="96126" y="491401"/>
                  </a:lnTo>
                  <a:lnTo>
                    <a:pt x="62649" y="457200"/>
                  </a:lnTo>
                  <a:lnTo>
                    <a:pt x="36004" y="418680"/>
                  </a:lnTo>
                  <a:lnTo>
                    <a:pt x="16205" y="376923"/>
                  </a:lnTo>
                  <a:lnTo>
                    <a:pt x="3962" y="333006"/>
                  </a:lnTo>
                  <a:lnTo>
                    <a:pt x="0" y="288010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5616" y="405256"/>
            <a:ext cx="632968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Bienvenue</a:t>
            </a:r>
            <a:r>
              <a:rPr dirty="0" spc="-15"/>
              <a:t> </a:t>
            </a:r>
            <a:r>
              <a:rPr dirty="0"/>
              <a:t>sur</a:t>
            </a:r>
            <a:r>
              <a:rPr dirty="0" spc="-10"/>
              <a:t> votre </a:t>
            </a:r>
            <a:r>
              <a:rPr dirty="0" spc="-5"/>
              <a:t>espace</a:t>
            </a:r>
            <a:r>
              <a:rPr dirty="0" spc="-10"/>
              <a:t> </a:t>
            </a:r>
            <a:r>
              <a:rPr dirty="0"/>
              <a:t>E2CA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40042" y="1575714"/>
            <a:ext cx="3171825" cy="730885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0170" marR="175895">
              <a:lnSpc>
                <a:spcPct val="100000"/>
              </a:lnSpc>
              <a:spcBef>
                <a:spcPts val="350"/>
              </a:spcBef>
            </a:pP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Cliquez ici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pour accéder </a:t>
            </a:r>
            <a:r>
              <a:rPr dirty="0" sz="1800" spc="-52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AF4F"/>
                </a:solidFill>
                <a:latin typeface="Comic Sans MS"/>
                <a:cs typeface="Comic Sans MS"/>
              </a:rPr>
              <a:t>à</a:t>
            </a:r>
            <a:r>
              <a:rPr dirty="0" sz="1800" spc="-1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AF4F"/>
                </a:solidFill>
                <a:latin typeface="Comic Sans MS"/>
                <a:cs typeface="Comic Sans MS"/>
              </a:rPr>
              <a:t>vos</a:t>
            </a:r>
            <a:r>
              <a:rPr dirty="0" sz="18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dossiers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5519" y="1945436"/>
            <a:ext cx="4035425" cy="861694"/>
          </a:xfrm>
          <a:custGeom>
            <a:avLst/>
            <a:gdLst/>
            <a:ahLst/>
            <a:cxnLst/>
            <a:rect l="l" t="t" r="r" b="b"/>
            <a:pathLst>
              <a:path w="4035425" h="861694">
                <a:moveTo>
                  <a:pt x="0" y="861123"/>
                </a:moveTo>
                <a:lnTo>
                  <a:pt x="4034878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1163"/>
            <a:ext cx="12192000" cy="4622800"/>
            <a:chOff x="0" y="1181163"/>
            <a:chExt cx="12192000" cy="4622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0252"/>
              <a:ext cx="12191758" cy="4208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81163"/>
              <a:ext cx="12192000" cy="4622800"/>
            </a:xfrm>
            <a:custGeom>
              <a:avLst/>
              <a:gdLst/>
              <a:ahLst/>
              <a:cxnLst/>
              <a:rect l="l" t="t" r="r" b="b"/>
              <a:pathLst>
                <a:path w="12192000" h="4622800">
                  <a:moveTo>
                    <a:pt x="0" y="0"/>
                  </a:moveTo>
                  <a:lnTo>
                    <a:pt x="12191758" y="0"/>
                  </a:lnTo>
                  <a:lnTo>
                    <a:pt x="12191758" y="4622393"/>
                  </a:lnTo>
                  <a:lnTo>
                    <a:pt x="0" y="46223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5795" y="4289043"/>
              <a:ext cx="655955" cy="575945"/>
            </a:xfrm>
            <a:custGeom>
              <a:avLst/>
              <a:gdLst/>
              <a:ahLst/>
              <a:cxnLst/>
              <a:rect l="l" t="t" r="r" b="b"/>
              <a:pathLst>
                <a:path w="655955" h="575945">
                  <a:moveTo>
                    <a:pt x="0" y="287997"/>
                  </a:moveTo>
                  <a:lnTo>
                    <a:pt x="368" y="273240"/>
                  </a:lnTo>
                  <a:lnTo>
                    <a:pt x="1803" y="258838"/>
                  </a:lnTo>
                  <a:lnTo>
                    <a:pt x="10439" y="216001"/>
                  </a:lnTo>
                  <a:lnTo>
                    <a:pt x="26289" y="174599"/>
                  </a:lnTo>
                  <a:lnTo>
                    <a:pt x="49326" y="135712"/>
                  </a:lnTo>
                  <a:lnTo>
                    <a:pt x="78841" y="100431"/>
                  </a:lnTo>
                  <a:lnTo>
                    <a:pt x="114122" y="69481"/>
                  </a:lnTo>
                  <a:lnTo>
                    <a:pt x="154444" y="43560"/>
                  </a:lnTo>
                  <a:lnTo>
                    <a:pt x="198361" y="23393"/>
                  </a:lnTo>
                  <a:lnTo>
                    <a:pt x="245529" y="9359"/>
                  </a:lnTo>
                  <a:lnTo>
                    <a:pt x="294843" y="1435"/>
                  </a:lnTo>
                  <a:lnTo>
                    <a:pt x="327964" y="0"/>
                  </a:lnTo>
                  <a:lnTo>
                    <a:pt x="379082" y="3594"/>
                  </a:lnTo>
                  <a:lnTo>
                    <a:pt x="429120" y="14033"/>
                  </a:lnTo>
                  <a:lnTo>
                    <a:pt x="476643" y="31318"/>
                  </a:lnTo>
                  <a:lnTo>
                    <a:pt x="520560" y="55079"/>
                  </a:lnTo>
                  <a:lnTo>
                    <a:pt x="559803" y="84239"/>
                  </a:lnTo>
                  <a:lnTo>
                    <a:pt x="593280" y="118440"/>
                  </a:lnTo>
                  <a:lnTo>
                    <a:pt x="619925" y="156959"/>
                  </a:lnTo>
                  <a:lnTo>
                    <a:pt x="639724" y="198716"/>
                  </a:lnTo>
                  <a:lnTo>
                    <a:pt x="651967" y="242633"/>
                  </a:lnTo>
                  <a:lnTo>
                    <a:pt x="655929" y="287642"/>
                  </a:lnTo>
                  <a:lnTo>
                    <a:pt x="655561" y="287642"/>
                  </a:lnTo>
                  <a:lnTo>
                    <a:pt x="655205" y="302755"/>
                  </a:lnTo>
                  <a:lnTo>
                    <a:pt x="648360" y="347395"/>
                  </a:lnTo>
                  <a:lnTo>
                    <a:pt x="633958" y="390956"/>
                  </a:lnTo>
                  <a:lnTo>
                    <a:pt x="611644" y="431634"/>
                  </a:lnTo>
                  <a:lnTo>
                    <a:pt x="582485" y="468718"/>
                  </a:lnTo>
                  <a:lnTo>
                    <a:pt x="547204" y="501472"/>
                  </a:lnTo>
                  <a:lnTo>
                    <a:pt x="506526" y="529196"/>
                  </a:lnTo>
                  <a:lnTo>
                    <a:pt x="461162" y="550798"/>
                  </a:lnTo>
                  <a:lnTo>
                    <a:pt x="412927" y="565911"/>
                  </a:lnTo>
                  <a:lnTo>
                    <a:pt x="362165" y="574192"/>
                  </a:lnTo>
                  <a:lnTo>
                    <a:pt x="327964" y="575640"/>
                  </a:lnTo>
                  <a:lnTo>
                    <a:pt x="276847" y="572033"/>
                  </a:lnTo>
                  <a:lnTo>
                    <a:pt x="226809" y="561593"/>
                  </a:lnTo>
                  <a:lnTo>
                    <a:pt x="179285" y="544321"/>
                  </a:lnTo>
                  <a:lnTo>
                    <a:pt x="135369" y="520560"/>
                  </a:lnTo>
                  <a:lnTo>
                    <a:pt x="96126" y="491401"/>
                  </a:lnTo>
                  <a:lnTo>
                    <a:pt x="62649" y="457199"/>
                  </a:lnTo>
                  <a:lnTo>
                    <a:pt x="36004" y="418680"/>
                  </a:lnTo>
                  <a:lnTo>
                    <a:pt x="16205" y="376910"/>
                  </a:lnTo>
                  <a:lnTo>
                    <a:pt x="3962" y="332993"/>
                  </a:lnTo>
                  <a:lnTo>
                    <a:pt x="0" y="287997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3661" y="375742"/>
            <a:ext cx="58953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Déposez</a:t>
            </a:r>
            <a:r>
              <a:rPr dirty="0" spc="-10"/>
              <a:t> </a:t>
            </a:r>
            <a:r>
              <a:rPr dirty="0" spc="-5"/>
              <a:t>vos</a:t>
            </a:r>
            <a:r>
              <a:rPr dirty="0" spc="-15"/>
              <a:t> </a:t>
            </a:r>
            <a:r>
              <a:rPr dirty="0" spc="-5"/>
              <a:t>pièces</a:t>
            </a:r>
            <a:r>
              <a:rPr dirty="0" spc="-15"/>
              <a:t> </a:t>
            </a:r>
            <a:r>
              <a:rPr dirty="0" spc="-5"/>
              <a:t>comptables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40042" y="1559877"/>
            <a:ext cx="3171825" cy="913765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170" marR="219710">
              <a:lnSpc>
                <a:spcPct val="100000"/>
              </a:lnSpc>
              <a:spcBef>
                <a:spcPts val="355"/>
              </a:spcBef>
            </a:pP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Sélectionnez votre dossier </a:t>
            </a:r>
            <a:r>
              <a:rPr dirty="0" sz="1800" spc="-52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AF4F"/>
                </a:solidFill>
                <a:latin typeface="Comic Sans MS"/>
                <a:cs typeface="Comic Sans MS"/>
              </a:rPr>
              <a:t>dans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lequel vous souhaitez </a:t>
            </a:r>
            <a:r>
              <a:rPr dirty="0" sz="180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déposer</a:t>
            </a:r>
            <a:r>
              <a:rPr dirty="0" sz="18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des</a:t>
            </a:r>
            <a:r>
              <a:rPr dirty="0" sz="18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AF4F"/>
                </a:solidFill>
                <a:latin typeface="Comic Sans MS"/>
                <a:cs typeface="Comic Sans MS"/>
              </a:rPr>
              <a:t>pièces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1724" y="1929599"/>
            <a:ext cx="5189220" cy="2565400"/>
          </a:xfrm>
          <a:custGeom>
            <a:avLst/>
            <a:gdLst/>
            <a:ahLst/>
            <a:cxnLst/>
            <a:rect l="l" t="t" r="r" b="b"/>
            <a:pathLst>
              <a:path w="5189220" h="2565400">
                <a:moveTo>
                  <a:pt x="0" y="2565006"/>
                </a:moveTo>
                <a:lnTo>
                  <a:pt x="5188673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4523"/>
            <a:ext cx="12192000" cy="4455795"/>
            <a:chOff x="0" y="1244523"/>
            <a:chExt cx="12192000" cy="4455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6891"/>
              <a:ext cx="12191758" cy="42081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4523"/>
              <a:ext cx="12191758" cy="43682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244879"/>
              <a:ext cx="12192000" cy="4368800"/>
            </a:xfrm>
            <a:custGeom>
              <a:avLst/>
              <a:gdLst/>
              <a:ahLst/>
              <a:cxnLst/>
              <a:rect l="l" t="t" r="r" b="b"/>
              <a:pathLst>
                <a:path w="12192000" h="4368800">
                  <a:moveTo>
                    <a:pt x="0" y="0"/>
                  </a:moveTo>
                  <a:lnTo>
                    <a:pt x="12191758" y="0"/>
                  </a:lnTo>
                  <a:lnTo>
                    <a:pt x="12191758" y="4368241"/>
                  </a:lnTo>
                  <a:lnTo>
                    <a:pt x="0" y="43682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42720" y="5100484"/>
              <a:ext cx="3300729" cy="575945"/>
            </a:xfrm>
            <a:custGeom>
              <a:avLst/>
              <a:gdLst/>
              <a:ahLst/>
              <a:cxnLst/>
              <a:rect l="l" t="t" r="r" b="b"/>
              <a:pathLst>
                <a:path w="3300729" h="575945">
                  <a:moveTo>
                    <a:pt x="0" y="287997"/>
                  </a:moveTo>
                  <a:lnTo>
                    <a:pt x="2159" y="273240"/>
                  </a:lnTo>
                  <a:lnTo>
                    <a:pt x="8280" y="258838"/>
                  </a:lnTo>
                  <a:lnTo>
                    <a:pt x="33477" y="230035"/>
                  </a:lnTo>
                  <a:lnTo>
                    <a:pt x="75234" y="201955"/>
                  </a:lnTo>
                  <a:lnTo>
                    <a:pt x="133197" y="174599"/>
                  </a:lnTo>
                  <a:lnTo>
                    <a:pt x="206641" y="148310"/>
                  </a:lnTo>
                  <a:lnTo>
                    <a:pt x="249123" y="135712"/>
                  </a:lnTo>
                  <a:lnTo>
                    <a:pt x="295198" y="123469"/>
                  </a:lnTo>
                  <a:lnTo>
                    <a:pt x="344525" y="111594"/>
                  </a:lnTo>
                  <a:lnTo>
                    <a:pt x="397433" y="100431"/>
                  </a:lnTo>
                  <a:lnTo>
                    <a:pt x="453605" y="89636"/>
                  </a:lnTo>
                  <a:lnTo>
                    <a:pt x="512635" y="79197"/>
                  </a:lnTo>
                  <a:lnTo>
                    <a:pt x="574560" y="69468"/>
                  </a:lnTo>
                  <a:lnTo>
                    <a:pt x="639356" y="60109"/>
                  </a:lnTo>
                  <a:lnTo>
                    <a:pt x="706678" y="51473"/>
                  </a:lnTo>
                  <a:lnTo>
                    <a:pt x="776884" y="43561"/>
                  </a:lnTo>
                  <a:lnTo>
                    <a:pt x="848880" y="36360"/>
                  </a:lnTo>
                  <a:lnTo>
                    <a:pt x="923036" y="29514"/>
                  </a:lnTo>
                  <a:lnTo>
                    <a:pt x="998994" y="23393"/>
                  </a:lnTo>
                  <a:lnTo>
                    <a:pt x="1076756" y="17995"/>
                  </a:lnTo>
                  <a:lnTo>
                    <a:pt x="1155954" y="13309"/>
                  </a:lnTo>
                  <a:lnTo>
                    <a:pt x="1236243" y="9359"/>
                  </a:lnTo>
                  <a:lnTo>
                    <a:pt x="1317955" y="5753"/>
                  </a:lnTo>
                  <a:lnTo>
                    <a:pt x="1400035" y="3238"/>
                  </a:lnTo>
                  <a:lnTo>
                    <a:pt x="1483194" y="1435"/>
                  </a:lnTo>
                  <a:lnTo>
                    <a:pt x="1566722" y="355"/>
                  </a:lnTo>
                  <a:lnTo>
                    <a:pt x="1650238" y="0"/>
                  </a:lnTo>
                  <a:lnTo>
                    <a:pt x="1736636" y="355"/>
                  </a:lnTo>
                  <a:lnTo>
                    <a:pt x="1822678" y="1435"/>
                  </a:lnTo>
                  <a:lnTo>
                    <a:pt x="1908365" y="3594"/>
                  </a:lnTo>
                  <a:lnTo>
                    <a:pt x="1992960" y="6108"/>
                  </a:lnTo>
                  <a:lnTo>
                    <a:pt x="2077199" y="9715"/>
                  </a:lnTo>
                  <a:lnTo>
                    <a:pt x="2159635" y="14033"/>
                  </a:lnTo>
                  <a:lnTo>
                    <a:pt x="2241359" y="19075"/>
                  </a:lnTo>
                  <a:lnTo>
                    <a:pt x="2320924" y="24841"/>
                  </a:lnTo>
                  <a:lnTo>
                    <a:pt x="2399042" y="31318"/>
                  </a:lnTo>
                  <a:lnTo>
                    <a:pt x="2474645" y="38519"/>
                  </a:lnTo>
                  <a:lnTo>
                    <a:pt x="2548445" y="46431"/>
                  </a:lnTo>
                  <a:lnTo>
                    <a:pt x="2619717" y="55079"/>
                  </a:lnTo>
                  <a:lnTo>
                    <a:pt x="2688120" y="64071"/>
                  </a:lnTo>
                  <a:lnTo>
                    <a:pt x="2753639" y="73799"/>
                  </a:lnTo>
                  <a:lnTo>
                    <a:pt x="2816275" y="84239"/>
                  </a:lnTo>
                  <a:lnTo>
                    <a:pt x="2876042" y="95034"/>
                  </a:lnTo>
                  <a:lnTo>
                    <a:pt x="2931845" y="106552"/>
                  </a:lnTo>
                  <a:lnTo>
                    <a:pt x="2984754" y="118440"/>
                  </a:lnTo>
                  <a:lnTo>
                    <a:pt x="3033356" y="131038"/>
                  </a:lnTo>
                  <a:lnTo>
                    <a:pt x="3078721" y="143637"/>
                  </a:lnTo>
                  <a:lnTo>
                    <a:pt x="3120123" y="156959"/>
                  </a:lnTo>
                  <a:lnTo>
                    <a:pt x="3157194" y="170637"/>
                  </a:lnTo>
                  <a:lnTo>
                    <a:pt x="3219119" y="198716"/>
                  </a:lnTo>
                  <a:lnTo>
                    <a:pt x="3264115" y="227876"/>
                  </a:lnTo>
                  <a:lnTo>
                    <a:pt x="3291116" y="257390"/>
                  </a:lnTo>
                  <a:lnTo>
                    <a:pt x="3300476" y="287629"/>
                  </a:lnTo>
                  <a:lnTo>
                    <a:pt x="3300120" y="287629"/>
                  </a:lnTo>
                  <a:lnTo>
                    <a:pt x="3297961" y="302755"/>
                  </a:lnTo>
                  <a:lnTo>
                    <a:pt x="3264115" y="347395"/>
                  </a:lnTo>
                  <a:lnTo>
                    <a:pt x="3219475" y="376555"/>
                  </a:lnTo>
                  <a:lnTo>
                    <a:pt x="3157562" y="404634"/>
                  </a:lnTo>
                  <a:lnTo>
                    <a:pt x="3120478" y="418312"/>
                  </a:lnTo>
                  <a:lnTo>
                    <a:pt x="3079076" y="431634"/>
                  </a:lnTo>
                  <a:lnTo>
                    <a:pt x="3034080" y="444588"/>
                  </a:lnTo>
                  <a:lnTo>
                    <a:pt x="2985122" y="456831"/>
                  </a:lnTo>
                  <a:lnTo>
                    <a:pt x="2932557" y="468718"/>
                  </a:lnTo>
                  <a:lnTo>
                    <a:pt x="2876397" y="480237"/>
                  </a:lnTo>
                  <a:lnTo>
                    <a:pt x="2816999" y="491401"/>
                  </a:lnTo>
                  <a:lnTo>
                    <a:pt x="2754363" y="501472"/>
                  </a:lnTo>
                  <a:lnTo>
                    <a:pt x="2688475" y="511556"/>
                  </a:lnTo>
                  <a:lnTo>
                    <a:pt x="2620073" y="520560"/>
                  </a:lnTo>
                  <a:lnTo>
                    <a:pt x="2548801" y="529196"/>
                  </a:lnTo>
                  <a:lnTo>
                    <a:pt x="2475357" y="537121"/>
                  </a:lnTo>
                  <a:lnTo>
                    <a:pt x="2399398" y="544309"/>
                  </a:lnTo>
                  <a:lnTo>
                    <a:pt x="2321280" y="550799"/>
                  </a:lnTo>
                  <a:lnTo>
                    <a:pt x="2241359" y="556552"/>
                  </a:lnTo>
                  <a:lnTo>
                    <a:pt x="2160003" y="561594"/>
                  </a:lnTo>
                  <a:lnTo>
                    <a:pt x="2077199" y="565912"/>
                  </a:lnTo>
                  <a:lnTo>
                    <a:pt x="1993315" y="569150"/>
                  </a:lnTo>
                  <a:lnTo>
                    <a:pt x="1908365" y="572033"/>
                  </a:lnTo>
                  <a:lnTo>
                    <a:pt x="1822678" y="574192"/>
                  </a:lnTo>
                  <a:lnTo>
                    <a:pt x="1736636" y="575271"/>
                  </a:lnTo>
                  <a:lnTo>
                    <a:pt x="1650238" y="575640"/>
                  </a:lnTo>
                  <a:lnTo>
                    <a:pt x="1563839" y="575271"/>
                  </a:lnTo>
                  <a:lnTo>
                    <a:pt x="1477797" y="574192"/>
                  </a:lnTo>
                  <a:lnTo>
                    <a:pt x="1392123" y="572033"/>
                  </a:lnTo>
                  <a:lnTo>
                    <a:pt x="1307515" y="569518"/>
                  </a:lnTo>
                  <a:lnTo>
                    <a:pt x="1223276" y="565912"/>
                  </a:lnTo>
                  <a:lnTo>
                    <a:pt x="1140840" y="561594"/>
                  </a:lnTo>
                  <a:lnTo>
                    <a:pt x="1059116" y="556552"/>
                  </a:lnTo>
                  <a:lnTo>
                    <a:pt x="979563" y="550799"/>
                  </a:lnTo>
                  <a:lnTo>
                    <a:pt x="901433" y="544309"/>
                  </a:lnTo>
                  <a:lnTo>
                    <a:pt x="825842" y="537121"/>
                  </a:lnTo>
                  <a:lnTo>
                    <a:pt x="752043" y="529196"/>
                  </a:lnTo>
                  <a:lnTo>
                    <a:pt x="680758" y="520560"/>
                  </a:lnTo>
                  <a:lnTo>
                    <a:pt x="612355" y="511556"/>
                  </a:lnTo>
                  <a:lnTo>
                    <a:pt x="546836" y="501840"/>
                  </a:lnTo>
                  <a:lnTo>
                    <a:pt x="484200" y="491401"/>
                  </a:lnTo>
                  <a:lnTo>
                    <a:pt x="424433" y="480593"/>
                  </a:lnTo>
                  <a:lnTo>
                    <a:pt x="368642" y="469074"/>
                  </a:lnTo>
                  <a:lnTo>
                    <a:pt x="315722" y="457200"/>
                  </a:lnTo>
                  <a:lnTo>
                    <a:pt x="267119" y="444588"/>
                  </a:lnTo>
                  <a:lnTo>
                    <a:pt x="221754" y="431990"/>
                  </a:lnTo>
                  <a:lnTo>
                    <a:pt x="180365" y="418680"/>
                  </a:lnTo>
                  <a:lnTo>
                    <a:pt x="143281" y="404990"/>
                  </a:lnTo>
                  <a:lnTo>
                    <a:pt x="81356" y="376910"/>
                  </a:lnTo>
                  <a:lnTo>
                    <a:pt x="36360" y="347751"/>
                  </a:lnTo>
                  <a:lnTo>
                    <a:pt x="9359" y="318236"/>
                  </a:lnTo>
                  <a:lnTo>
                    <a:pt x="0" y="287997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440398" y="1496517"/>
            <a:ext cx="4180840" cy="822325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89535" marR="120014">
              <a:lnSpc>
                <a:spcPct val="100000"/>
              </a:lnSpc>
              <a:spcBef>
                <a:spcPts val="355"/>
              </a:spcBef>
            </a:pP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Cliquez sur «DEPOSER VOS </a:t>
            </a:r>
            <a:r>
              <a:rPr dirty="0" sz="2400" spc="-70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PIECES</a:t>
            </a:r>
            <a:r>
              <a:rPr dirty="0" sz="2400" spc="-1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COMPTABLES</a:t>
            </a:r>
            <a:r>
              <a:rPr dirty="0" sz="24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»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6845" y="1865883"/>
            <a:ext cx="2473960" cy="3234690"/>
          </a:xfrm>
          <a:custGeom>
            <a:avLst/>
            <a:gdLst/>
            <a:ahLst/>
            <a:cxnLst/>
            <a:rect l="l" t="t" r="r" b="b"/>
            <a:pathLst>
              <a:path w="2473960" h="3234690">
                <a:moveTo>
                  <a:pt x="0" y="3234601"/>
                </a:moveTo>
                <a:lnTo>
                  <a:pt x="2473553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83661" y="375742"/>
            <a:ext cx="58953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Déposez</a:t>
            </a:r>
            <a:r>
              <a:rPr dirty="0" spc="-10"/>
              <a:t> </a:t>
            </a:r>
            <a:r>
              <a:rPr dirty="0" spc="-5"/>
              <a:t>vos</a:t>
            </a:r>
            <a:r>
              <a:rPr dirty="0" spc="-15"/>
              <a:t> </a:t>
            </a:r>
            <a:r>
              <a:rPr dirty="0" spc="-5"/>
              <a:t>pièces</a:t>
            </a:r>
            <a:r>
              <a:rPr dirty="0" spc="-15"/>
              <a:t> </a:t>
            </a:r>
            <a:r>
              <a:rPr dirty="0" spc="-5"/>
              <a:t>comptables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357198"/>
            <a:ext cx="11734800" cy="4525010"/>
            <a:chOff x="228600" y="1357198"/>
            <a:chExt cx="11734800" cy="4525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48" y="1505521"/>
              <a:ext cx="11677409" cy="4304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8600" y="1505877"/>
              <a:ext cx="11734800" cy="4352925"/>
            </a:xfrm>
            <a:custGeom>
              <a:avLst/>
              <a:gdLst/>
              <a:ahLst/>
              <a:cxnLst/>
              <a:rect l="l" t="t" r="r" b="b"/>
              <a:pathLst>
                <a:path w="11734800" h="4352925">
                  <a:moveTo>
                    <a:pt x="0" y="0"/>
                  </a:moveTo>
                  <a:lnTo>
                    <a:pt x="11734558" y="0"/>
                  </a:lnTo>
                  <a:lnTo>
                    <a:pt x="11734558" y="4352404"/>
                  </a:lnTo>
                  <a:lnTo>
                    <a:pt x="0" y="43524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24635" y="3287877"/>
              <a:ext cx="1673860" cy="2570480"/>
            </a:xfrm>
            <a:custGeom>
              <a:avLst/>
              <a:gdLst/>
              <a:ahLst/>
              <a:cxnLst/>
              <a:rect l="l" t="t" r="r" b="b"/>
              <a:pathLst>
                <a:path w="1673860" h="2570479">
                  <a:moveTo>
                    <a:pt x="368" y="1285201"/>
                  </a:moveTo>
                  <a:lnTo>
                    <a:pt x="1447" y="1217879"/>
                  </a:lnTo>
                  <a:lnTo>
                    <a:pt x="5041" y="1150924"/>
                  </a:lnTo>
                  <a:lnTo>
                    <a:pt x="10807" y="1084326"/>
                  </a:lnTo>
                  <a:lnTo>
                    <a:pt x="18719" y="1018082"/>
                  </a:lnTo>
                  <a:lnTo>
                    <a:pt x="28803" y="952563"/>
                  </a:lnTo>
                  <a:lnTo>
                    <a:pt x="41401" y="888123"/>
                  </a:lnTo>
                  <a:lnTo>
                    <a:pt x="55803" y="824763"/>
                  </a:lnTo>
                  <a:lnTo>
                    <a:pt x="72720" y="762482"/>
                  </a:lnTo>
                  <a:lnTo>
                    <a:pt x="91440" y="702005"/>
                  </a:lnTo>
                  <a:lnTo>
                    <a:pt x="112318" y="642962"/>
                  </a:lnTo>
                  <a:lnTo>
                    <a:pt x="135369" y="585368"/>
                  </a:lnTo>
                  <a:lnTo>
                    <a:pt x="160210" y="529920"/>
                  </a:lnTo>
                  <a:lnTo>
                    <a:pt x="186842" y="476643"/>
                  </a:lnTo>
                  <a:lnTo>
                    <a:pt x="215290" y="425526"/>
                  </a:lnTo>
                  <a:lnTo>
                    <a:pt x="245160" y="376567"/>
                  </a:lnTo>
                  <a:lnTo>
                    <a:pt x="277202" y="330479"/>
                  </a:lnTo>
                  <a:lnTo>
                    <a:pt x="310324" y="286562"/>
                  </a:lnTo>
                  <a:lnTo>
                    <a:pt x="345249" y="245516"/>
                  </a:lnTo>
                  <a:lnTo>
                    <a:pt x="381241" y="207721"/>
                  </a:lnTo>
                  <a:lnTo>
                    <a:pt x="418680" y="172440"/>
                  </a:lnTo>
                  <a:lnTo>
                    <a:pt x="457200" y="140398"/>
                  </a:lnTo>
                  <a:lnTo>
                    <a:pt x="496798" y="111239"/>
                  </a:lnTo>
                  <a:lnTo>
                    <a:pt x="537121" y="85686"/>
                  </a:lnTo>
                  <a:lnTo>
                    <a:pt x="578523" y="63004"/>
                  </a:lnTo>
                  <a:lnTo>
                    <a:pt x="620280" y="43916"/>
                  </a:lnTo>
                  <a:lnTo>
                    <a:pt x="663130" y="28079"/>
                  </a:lnTo>
                  <a:lnTo>
                    <a:pt x="705967" y="15836"/>
                  </a:lnTo>
                  <a:lnTo>
                    <a:pt x="749528" y="7200"/>
                  </a:lnTo>
                  <a:lnTo>
                    <a:pt x="793089" y="1803"/>
                  </a:lnTo>
                  <a:lnTo>
                    <a:pt x="837006" y="0"/>
                  </a:lnTo>
                  <a:lnTo>
                    <a:pt x="880922" y="1803"/>
                  </a:lnTo>
                  <a:lnTo>
                    <a:pt x="924483" y="7200"/>
                  </a:lnTo>
                  <a:lnTo>
                    <a:pt x="967689" y="15836"/>
                  </a:lnTo>
                  <a:lnTo>
                    <a:pt x="1010881" y="28079"/>
                  </a:lnTo>
                  <a:lnTo>
                    <a:pt x="1053363" y="43916"/>
                  </a:lnTo>
                  <a:lnTo>
                    <a:pt x="1095489" y="63004"/>
                  </a:lnTo>
                  <a:lnTo>
                    <a:pt x="1136878" y="85318"/>
                  </a:lnTo>
                  <a:lnTo>
                    <a:pt x="1177201" y="111239"/>
                  </a:lnTo>
                  <a:lnTo>
                    <a:pt x="1216799" y="140042"/>
                  </a:lnTo>
                  <a:lnTo>
                    <a:pt x="1255318" y="172085"/>
                  </a:lnTo>
                  <a:lnTo>
                    <a:pt x="1292758" y="207365"/>
                  </a:lnTo>
                  <a:lnTo>
                    <a:pt x="1328762" y="245516"/>
                  </a:lnTo>
                  <a:lnTo>
                    <a:pt x="1363319" y="286207"/>
                  </a:lnTo>
                  <a:lnTo>
                    <a:pt x="1396809" y="330123"/>
                  </a:lnTo>
                  <a:lnTo>
                    <a:pt x="1428483" y="376199"/>
                  </a:lnTo>
                  <a:lnTo>
                    <a:pt x="1458721" y="425157"/>
                  </a:lnTo>
                  <a:lnTo>
                    <a:pt x="1487170" y="476288"/>
                  </a:lnTo>
                  <a:lnTo>
                    <a:pt x="1513801" y="529564"/>
                  </a:lnTo>
                  <a:lnTo>
                    <a:pt x="1538643" y="585000"/>
                  </a:lnTo>
                  <a:lnTo>
                    <a:pt x="1561325" y="642239"/>
                  </a:lnTo>
                  <a:lnTo>
                    <a:pt x="1582204" y="701636"/>
                  </a:lnTo>
                  <a:lnTo>
                    <a:pt x="1601279" y="762127"/>
                  </a:lnTo>
                  <a:lnTo>
                    <a:pt x="1617840" y="824407"/>
                  </a:lnTo>
                  <a:lnTo>
                    <a:pt x="1632610" y="887768"/>
                  </a:lnTo>
                  <a:lnTo>
                    <a:pt x="1645208" y="952207"/>
                  </a:lnTo>
                  <a:lnTo>
                    <a:pt x="1655279" y="1017727"/>
                  </a:lnTo>
                  <a:lnTo>
                    <a:pt x="1663204" y="1083957"/>
                  </a:lnTo>
                  <a:lnTo>
                    <a:pt x="1668970" y="1150556"/>
                  </a:lnTo>
                  <a:lnTo>
                    <a:pt x="1672564" y="1217523"/>
                  </a:lnTo>
                  <a:lnTo>
                    <a:pt x="1673644" y="1284846"/>
                  </a:lnTo>
                  <a:lnTo>
                    <a:pt x="1672564" y="1352156"/>
                  </a:lnTo>
                  <a:lnTo>
                    <a:pt x="1668970" y="1419123"/>
                  </a:lnTo>
                  <a:lnTo>
                    <a:pt x="1663204" y="1485722"/>
                  </a:lnTo>
                  <a:lnTo>
                    <a:pt x="1655279" y="1551965"/>
                  </a:lnTo>
                  <a:lnTo>
                    <a:pt x="1645208" y="1617484"/>
                  </a:lnTo>
                  <a:lnTo>
                    <a:pt x="1632610" y="1681924"/>
                  </a:lnTo>
                  <a:lnTo>
                    <a:pt x="1618208" y="1745284"/>
                  </a:lnTo>
                  <a:lnTo>
                    <a:pt x="1601279" y="1807565"/>
                  </a:lnTo>
                  <a:lnTo>
                    <a:pt x="1582559" y="1868043"/>
                  </a:lnTo>
                  <a:lnTo>
                    <a:pt x="1561680" y="1927440"/>
                  </a:lnTo>
                  <a:lnTo>
                    <a:pt x="1538643" y="1984679"/>
                  </a:lnTo>
                  <a:lnTo>
                    <a:pt x="1513801" y="2040128"/>
                  </a:lnTo>
                  <a:lnTo>
                    <a:pt x="1487170" y="2093404"/>
                  </a:lnTo>
                  <a:lnTo>
                    <a:pt x="1458721" y="2144522"/>
                  </a:lnTo>
                  <a:lnTo>
                    <a:pt x="1428483" y="2193480"/>
                  </a:lnTo>
                  <a:lnTo>
                    <a:pt x="1396809" y="2239556"/>
                  </a:lnTo>
                  <a:lnTo>
                    <a:pt x="1363687" y="2283485"/>
                  </a:lnTo>
                  <a:lnTo>
                    <a:pt x="1328762" y="2324519"/>
                  </a:lnTo>
                  <a:lnTo>
                    <a:pt x="1292758" y="2362682"/>
                  </a:lnTo>
                  <a:lnTo>
                    <a:pt x="1255318" y="2397607"/>
                  </a:lnTo>
                  <a:lnTo>
                    <a:pt x="1216799" y="2429637"/>
                  </a:lnTo>
                  <a:lnTo>
                    <a:pt x="1177201" y="2458796"/>
                  </a:lnTo>
                  <a:lnTo>
                    <a:pt x="1136878" y="2484361"/>
                  </a:lnTo>
                  <a:lnTo>
                    <a:pt x="1095489" y="2507043"/>
                  </a:lnTo>
                  <a:lnTo>
                    <a:pt x="1053719" y="2526118"/>
                  </a:lnTo>
                  <a:lnTo>
                    <a:pt x="1010881" y="2541968"/>
                  </a:lnTo>
                  <a:lnTo>
                    <a:pt x="968044" y="2554198"/>
                  </a:lnTo>
                  <a:lnTo>
                    <a:pt x="924483" y="2562847"/>
                  </a:lnTo>
                  <a:lnTo>
                    <a:pt x="880922" y="2568244"/>
                  </a:lnTo>
                  <a:lnTo>
                    <a:pt x="837006" y="2570048"/>
                  </a:lnTo>
                  <a:lnTo>
                    <a:pt x="793089" y="2568244"/>
                  </a:lnTo>
                  <a:lnTo>
                    <a:pt x="749528" y="2562847"/>
                  </a:lnTo>
                  <a:lnTo>
                    <a:pt x="705967" y="2554198"/>
                  </a:lnTo>
                  <a:lnTo>
                    <a:pt x="663130" y="2541968"/>
                  </a:lnTo>
                  <a:lnTo>
                    <a:pt x="620280" y="2526118"/>
                  </a:lnTo>
                  <a:lnTo>
                    <a:pt x="578523" y="2507043"/>
                  </a:lnTo>
                  <a:lnTo>
                    <a:pt x="537121" y="2484716"/>
                  </a:lnTo>
                  <a:lnTo>
                    <a:pt x="496443" y="2458796"/>
                  </a:lnTo>
                  <a:lnTo>
                    <a:pt x="457200" y="2430005"/>
                  </a:lnTo>
                  <a:lnTo>
                    <a:pt x="418680" y="2397963"/>
                  </a:lnTo>
                  <a:lnTo>
                    <a:pt x="381241" y="2362682"/>
                  </a:lnTo>
                  <a:lnTo>
                    <a:pt x="345249" y="2324519"/>
                  </a:lnTo>
                  <a:lnTo>
                    <a:pt x="310324" y="2283841"/>
                  </a:lnTo>
                  <a:lnTo>
                    <a:pt x="276847" y="2239924"/>
                  </a:lnTo>
                  <a:lnTo>
                    <a:pt x="245160" y="2193836"/>
                  </a:lnTo>
                  <a:lnTo>
                    <a:pt x="214922" y="2144877"/>
                  </a:lnTo>
                  <a:lnTo>
                    <a:pt x="186486" y="2093760"/>
                  </a:lnTo>
                  <a:lnTo>
                    <a:pt x="159842" y="2040483"/>
                  </a:lnTo>
                  <a:lnTo>
                    <a:pt x="135000" y="1985048"/>
                  </a:lnTo>
                  <a:lnTo>
                    <a:pt x="112318" y="1927796"/>
                  </a:lnTo>
                  <a:lnTo>
                    <a:pt x="91440" y="1868398"/>
                  </a:lnTo>
                  <a:lnTo>
                    <a:pt x="72364" y="1807921"/>
                  </a:lnTo>
                  <a:lnTo>
                    <a:pt x="55803" y="1745640"/>
                  </a:lnTo>
                  <a:lnTo>
                    <a:pt x="41046" y="1682280"/>
                  </a:lnTo>
                  <a:lnTo>
                    <a:pt x="28447" y="1617840"/>
                  </a:lnTo>
                  <a:lnTo>
                    <a:pt x="18364" y="1552321"/>
                  </a:lnTo>
                  <a:lnTo>
                    <a:pt x="10439" y="1486077"/>
                  </a:lnTo>
                  <a:lnTo>
                    <a:pt x="4686" y="1419479"/>
                  </a:lnTo>
                  <a:lnTo>
                    <a:pt x="1079" y="1352524"/>
                  </a:lnTo>
                  <a:lnTo>
                    <a:pt x="0" y="1285201"/>
                  </a:lnTo>
                  <a:lnTo>
                    <a:pt x="368" y="1285201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02245" y="1357198"/>
              <a:ext cx="4180840" cy="822325"/>
            </a:xfrm>
            <a:custGeom>
              <a:avLst/>
              <a:gdLst/>
              <a:ahLst/>
              <a:cxnLst/>
              <a:rect l="l" t="t" r="r" b="b"/>
              <a:pathLst>
                <a:path w="4180840" h="822325">
                  <a:moveTo>
                    <a:pt x="4180319" y="0"/>
                  </a:moveTo>
                  <a:lnTo>
                    <a:pt x="0" y="0"/>
                  </a:lnTo>
                  <a:lnTo>
                    <a:pt x="0" y="821880"/>
                  </a:lnTo>
                  <a:lnTo>
                    <a:pt x="2090153" y="821880"/>
                  </a:lnTo>
                  <a:lnTo>
                    <a:pt x="4180319" y="821880"/>
                  </a:lnTo>
                  <a:lnTo>
                    <a:pt x="4180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02245" y="1357198"/>
              <a:ext cx="4180840" cy="822325"/>
            </a:xfrm>
            <a:custGeom>
              <a:avLst/>
              <a:gdLst/>
              <a:ahLst/>
              <a:cxnLst/>
              <a:rect l="l" t="t" r="r" b="b"/>
              <a:pathLst>
                <a:path w="4180840" h="822325">
                  <a:moveTo>
                    <a:pt x="2090153" y="821880"/>
                  </a:moveTo>
                  <a:lnTo>
                    <a:pt x="0" y="821880"/>
                  </a:lnTo>
                  <a:lnTo>
                    <a:pt x="0" y="0"/>
                  </a:lnTo>
                  <a:lnTo>
                    <a:pt x="4180319" y="0"/>
                  </a:lnTo>
                  <a:lnTo>
                    <a:pt x="4180319" y="821880"/>
                  </a:lnTo>
                  <a:lnTo>
                    <a:pt x="2090153" y="82188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379893" y="1389151"/>
            <a:ext cx="39725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Sélectionnez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la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nature de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la </a:t>
            </a:r>
            <a:r>
              <a:rPr dirty="0" sz="2400" spc="-70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pièce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99359" y="1772996"/>
            <a:ext cx="4502785" cy="2800350"/>
          </a:xfrm>
          <a:custGeom>
            <a:avLst/>
            <a:gdLst/>
            <a:ahLst/>
            <a:cxnLst/>
            <a:rect l="l" t="t" r="r" b="b"/>
            <a:pathLst>
              <a:path w="4502784" h="2800350">
                <a:moveTo>
                  <a:pt x="0" y="2800083"/>
                </a:moveTo>
                <a:lnTo>
                  <a:pt x="4502518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83661" y="375742"/>
            <a:ext cx="58953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Déposez</a:t>
            </a:r>
            <a:r>
              <a:rPr dirty="0" spc="-10"/>
              <a:t> </a:t>
            </a:r>
            <a:r>
              <a:rPr dirty="0" spc="-5"/>
              <a:t>vos</a:t>
            </a:r>
            <a:r>
              <a:rPr dirty="0" spc="-15"/>
              <a:t> </a:t>
            </a:r>
            <a:r>
              <a:rPr dirty="0" spc="-5"/>
              <a:t>pièces</a:t>
            </a:r>
            <a:r>
              <a:rPr dirty="0" spc="-15"/>
              <a:t> </a:t>
            </a:r>
            <a:r>
              <a:rPr dirty="0" spc="-5"/>
              <a:t>comptables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960" y="1299603"/>
            <a:ext cx="11662410" cy="5410835"/>
            <a:chOff x="264960" y="1299603"/>
            <a:chExt cx="11662410" cy="5410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60" y="1476071"/>
              <a:ext cx="11661838" cy="5233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4960" y="1299603"/>
              <a:ext cx="11662410" cy="5410835"/>
            </a:xfrm>
            <a:custGeom>
              <a:avLst/>
              <a:gdLst/>
              <a:ahLst/>
              <a:cxnLst/>
              <a:rect l="l" t="t" r="r" b="b"/>
              <a:pathLst>
                <a:path w="11662410" h="5410834">
                  <a:moveTo>
                    <a:pt x="0" y="0"/>
                  </a:moveTo>
                  <a:lnTo>
                    <a:pt x="11661838" y="0"/>
                  </a:lnTo>
                  <a:lnTo>
                    <a:pt x="11661838" y="5410796"/>
                  </a:lnTo>
                  <a:lnTo>
                    <a:pt x="0" y="54107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38354" y="3315957"/>
              <a:ext cx="655955" cy="575945"/>
            </a:xfrm>
            <a:custGeom>
              <a:avLst/>
              <a:gdLst/>
              <a:ahLst/>
              <a:cxnLst/>
              <a:rect l="l" t="t" r="r" b="b"/>
              <a:pathLst>
                <a:path w="655954" h="575945">
                  <a:moveTo>
                    <a:pt x="0" y="287997"/>
                  </a:moveTo>
                  <a:lnTo>
                    <a:pt x="368" y="273240"/>
                  </a:lnTo>
                  <a:lnTo>
                    <a:pt x="1803" y="258838"/>
                  </a:lnTo>
                  <a:lnTo>
                    <a:pt x="10439" y="216001"/>
                  </a:lnTo>
                  <a:lnTo>
                    <a:pt x="26288" y="174599"/>
                  </a:lnTo>
                  <a:lnTo>
                    <a:pt x="49326" y="135724"/>
                  </a:lnTo>
                  <a:lnTo>
                    <a:pt x="78841" y="100444"/>
                  </a:lnTo>
                  <a:lnTo>
                    <a:pt x="114122" y="69481"/>
                  </a:lnTo>
                  <a:lnTo>
                    <a:pt x="154444" y="43561"/>
                  </a:lnTo>
                  <a:lnTo>
                    <a:pt x="198361" y="23406"/>
                  </a:lnTo>
                  <a:lnTo>
                    <a:pt x="245529" y="9359"/>
                  </a:lnTo>
                  <a:lnTo>
                    <a:pt x="294843" y="1447"/>
                  </a:lnTo>
                  <a:lnTo>
                    <a:pt x="327964" y="0"/>
                  </a:lnTo>
                  <a:lnTo>
                    <a:pt x="379082" y="3606"/>
                  </a:lnTo>
                  <a:lnTo>
                    <a:pt x="429120" y="14046"/>
                  </a:lnTo>
                  <a:lnTo>
                    <a:pt x="476643" y="31318"/>
                  </a:lnTo>
                  <a:lnTo>
                    <a:pt x="520560" y="55079"/>
                  </a:lnTo>
                  <a:lnTo>
                    <a:pt x="559803" y="84239"/>
                  </a:lnTo>
                  <a:lnTo>
                    <a:pt x="593280" y="118440"/>
                  </a:lnTo>
                  <a:lnTo>
                    <a:pt x="619925" y="156959"/>
                  </a:lnTo>
                  <a:lnTo>
                    <a:pt x="639724" y="198716"/>
                  </a:lnTo>
                  <a:lnTo>
                    <a:pt x="651967" y="242646"/>
                  </a:lnTo>
                  <a:lnTo>
                    <a:pt x="655929" y="287642"/>
                  </a:lnTo>
                  <a:lnTo>
                    <a:pt x="655561" y="287642"/>
                  </a:lnTo>
                  <a:lnTo>
                    <a:pt x="655205" y="302768"/>
                  </a:lnTo>
                  <a:lnTo>
                    <a:pt x="648360" y="347408"/>
                  </a:lnTo>
                  <a:lnTo>
                    <a:pt x="633971" y="390956"/>
                  </a:lnTo>
                  <a:lnTo>
                    <a:pt x="611644" y="431647"/>
                  </a:lnTo>
                  <a:lnTo>
                    <a:pt x="582485" y="468718"/>
                  </a:lnTo>
                  <a:lnTo>
                    <a:pt x="547204" y="501484"/>
                  </a:lnTo>
                  <a:lnTo>
                    <a:pt x="506526" y="529209"/>
                  </a:lnTo>
                  <a:lnTo>
                    <a:pt x="461162" y="550799"/>
                  </a:lnTo>
                  <a:lnTo>
                    <a:pt x="412927" y="565924"/>
                  </a:lnTo>
                  <a:lnTo>
                    <a:pt x="362165" y="574205"/>
                  </a:lnTo>
                  <a:lnTo>
                    <a:pt x="327964" y="575640"/>
                  </a:lnTo>
                  <a:lnTo>
                    <a:pt x="276847" y="572046"/>
                  </a:lnTo>
                  <a:lnTo>
                    <a:pt x="226809" y="561606"/>
                  </a:lnTo>
                  <a:lnTo>
                    <a:pt x="179285" y="544322"/>
                  </a:lnTo>
                  <a:lnTo>
                    <a:pt x="135369" y="520560"/>
                  </a:lnTo>
                  <a:lnTo>
                    <a:pt x="96126" y="491401"/>
                  </a:lnTo>
                  <a:lnTo>
                    <a:pt x="62649" y="457200"/>
                  </a:lnTo>
                  <a:lnTo>
                    <a:pt x="36004" y="418680"/>
                  </a:lnTo>
                  <a:lnTo>
                    <a:pt x="16205" y="376923"/>
                  </a:lnTo>
                  <a:lnTo>
                    <a:pt x="3962" y="333006"/>
                  </a:lnTo>
                  <a:lnTo>
                    <a:pt x="0" y="287997"/>
                  </a:lnTo>
                  <a:close/>
                </a:path>
              </a:pathLst>
            </a:custGeom>
            <a:ln w="4751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02246" y="1357198"/>
              <a:ext cx="4180840" cy="1309370"/>
            </a:xfrm>
            <a:custGeom>
              <a:avLst/>
              <a:gdLst/>
              <a:ahLst/>
              <a:cxnLst/>
              <a:rect l="l" t="t" r="r" b="b"/>
              <a:pathLst>
                <a:path w="4180840" h="1309370">
                  <a:moveTo>
                    <a:pt x="4180319" y="0"/>
                  </a:moveTo>
                  <a:lnTo>
                    <a:pt x="0" y="0"/>
                  </a:lnTo>
                  <a:lnTo>
                    <a:pt x="0" y="1309319"/>
                  </a:lnTo>
                  <a:lnTo>
                    <a:pt x="2090153" y="1309319"/>
                  </a:lnTo>
                  <a:lnTo>
                    <a:pt x="4180319" y="1309319"/>
                  </a:lnTo>
                  <a:lnTo>
                    <a:pt x="4180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3661" y="375742"/>
            <a:ext cx="58953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Déposez</a:t>
            </a:r>
            <a:r>
              <a:rPr dirty="0" spc="-10"/>
              <a:t> </a:t>
            </a:r>
            <a:r>
              <a:rPr dirty="0" spc="-5"/>
              <a:t>vos</a:t>
            </a:r>
            <a:r>
              <a:rPr dirty="0" spc="-15"/>
              <a:t> </a:t>
            </a:r>
            <a:r>
              <a:rPr dirty="0" spc="-5"/>
              <a:t>pièces</a:t>
            </a:r>
            <a:r>
              <a:rPr dirty="0" spc="-15"/>
              <a:t> </a:t>
            </a:r>
            <a:r>
              <a:rPr dirty="0" spc="-5"/>
              <a:t>comptables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02245" y="1357198"/>
            <a:ext cx="4180840" cy="1309370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90170" marR="215900">
              <a:lnSpc>
                <a:spcPct val="100000"/>
              </a:lnSpc>
              <a:spcBef>
                <a:spcPts val="355"/>
              </a:spcBef>
            </a:pPr>
            <a:r>
              <a:rPr dirty="0" sz="3200" spc="-5">
                <a:solidFill>
                  <a:srgbClr val="00AF4F"/>
                </a:solidFill>
                <a:latin typeface="Comic Sans MS"/>
                <a:cs typeface="Comic Sans MS"/>
              </a:rPr>
              <a:t>Cliquez </a:t>
            </a:r>
            <a:r>
              <a:rPr dirty="0" sz="3200">
                <a:solidFill>
                  <a:srgbClr val="00AF4F"/>
                </a:solidFill>
                <a:latin typeface="Comic Sans MS"/>
                <a:cs typeface="Comic Sans MS"/>
              </a:rPr>
              <a:t>ici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pour déposer </a:t>
            </a:r>
            <a:r>
              <a:rPr dirty="0" sz="2400" spc="-70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la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pièce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et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sélectionnez </a:t>
            </a:r>
            <a:r>
              <a:rPr dirty="0" sz="2400">
                <a:solidFill>
                  <a:srgbClr val="00AF4F"/>
                </a:solidFill>
                <a:latin typeface="Comic Sans MS"/>
                <a:cs typeface="Comic Sans MS"/>
              </a:rPr>
              <a:t>la </a:t>
            </a:r>
            <a:r>
              <a:rPr dirty="0" sz="2400" spc="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sur</a:t>
            </a:r>
            <a:r>
              <a:rPr dirty="0" sz="2400" spc="-15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votre</a:t>
            </a:r>
            <a:r>
              <a:rPr dirty="0" sz="2400" spc="-10">
                <a:solidFill>
                  <a:srgbClr val="00AF4F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00AF4F"/>
                </a:solidFill>
                <a:latin typeface="Comic Sans MS"/>
                <a:cs typeface="Comic Sans MS"/>
              </a:rPr>
              <a:t>ordinateur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6319" y="2019236"/>
            <a:ext cx="835660" cy="1297305"/>
          </a:xfrm>
          <a:custGeom>
            <a:avLst/>
            <a:gdLst/>
            <a:ahLst/>
            <a:cxnLst/>
            <a:rect l="l" t="t" r="r" b="b"/>
            <a:pathLst>
              <a:path w="835659" h="1297304">
                <a:moveTo>
                  <a:pt x="0" y="1297089"/>
                </a:moveTo>
                <a:lnTo>
                  <a:pt x="835558" y="0"/>
                </a:lnTo>
              </a:path>
            </a:pathLst>
          </a:custGeom>
          <a:ln w="647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Vincent Avenel</dc:creator>
  <dc:title>Présentation PowerPoint</dc:title>
  <dcterms:created xsi:type="dcterms:W3CDTF">2021-04-23T09:16:45Z</dcterms:created>
  <dcterms:modified xsi:type="dcterms:W3CDTF">2021-04-23T09:16:45Z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2020-09-03T00:00:00Z</vt:filetime>
  </property>
  <property fmtid="{D5CDD505-2E9C-101B-9397-08002B2CF9AE}" pid="3" name="Creator">
    <vt:lpwstr>Impress</vt:lpwstr>
  </property>
  <property fmtid="{D5CDD505-2E9C-101B-9397-08002B2CF9AE}" pid="4" name="LastSaved">
    <vt:filetime>2020-09-03T00:00:00Z</vt:filetime>
  </property>
</Properties>
</file>