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145705451" r:id="rId2"/>
    <p:sldId id="2145705463" r:id="rId3"/>
    <p:sldId id="2145705464" r:id="rId4"/>
  </p:sldIdLst>
  <p:sldSz cx="12192000" cy="6858000"/>
  <p:notesSz cx="6858000" cy="9144000"/>
  <p:embeddedFontLst>
    <p:embeddedFont>
      <p:font typeface="Open Sans" panose="020B060603050402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7" roundtripDataSignature="AMtx7misqgHXILe1kV/fnvlM/pJKE369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A330"/>
    <a:srgbClr val="F6A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687" autoAdjust="0"/>
  </p:normalViewPr>
  <p:slideViewPr>
    <p:cSldViewPr snapToGrid="0">
      <p:cViewPr varScale="1">
        <p:scale>
          <a:sx n="81" d="100"/>
          <a:sy n="81" d="100"/>
        </p:scale>
        <p:origin x="499" y="53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59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8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57" Type="http://customschemas.google.com/relationships/presentationmetadata" Target="metadata"/><Relationship Id="rId61" Type="http://schemas.openxmlformats.org/officeDocument/2006/relationships/tableStyles" Target="tableStyles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2a90bc556c6_2_1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g2a90bc556c6_2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9354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2a90bc556c6_2_1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g2a90bc556c6_2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3805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et contenu">
  <p:cSld name="1_Titre et contenu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6"/>
          <p:cNvSpPr txBox="1">
            <a:spLocks noGrp="1"/>
          </p:cNvSpPr>
          <p:nvPr>
            <p:ph type="title"/>
          </p:nvPr>
        </p:nvSpPr>
        <p:spPr>
          <a:xfrm>
            <a:off x="5180566" y="3139281"/>
            <a:ext cx="5569766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Open Sans"/>
              <a:buNone/>
              <a:defRPr sz="2800" b="1">
                <a:solidFill>
                  <a:srgbClr val="59595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003DF6D0-2DE4-8553-3B1D-2C34C5141D0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7" name="Google Shape;57;p46" descr="Une image contenant carré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C8091B55-2451-A106-DB4E-95A527CA2F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1008311" y="5995510"/>
              <a:ext cx="1016087" cy="548688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453F8BA-3299-0BEC-7470-5969AA9514E0}"/>
                </a:ext>
              </a:extLst>
            </p:cNvPr>
            <p:cNvSpPr/>
            <p:nvPr userDrawn="1"/>
          </p:nvSpPr>
          <p:spPr>
            <a:xfrm>
              <a:off x="26634" y="5628443"/>
              <a:ext cx="1091953" cy="11540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de section + image">
  <p:cSld name="1_Titre de section +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0"/>
          <p:cNvSpPr>
            <a:spLocks noGrp="1"/>
          </p:cNvSpPr>
          <p:nvPr>
            <p:ph type="pic" idx="2"/>
          </p:nvPr>
        </p:nvSpPr>
        <p:spPr>
          <a:xfrm>
            <a:off x="238761" y="1316308"/>
            <a:ext cx="11115039" cy="457649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40"/>
          <p:cNvSpPr txBox="1">
            <a:spLocks noGrp="1"/>
          </p:cNvSpPr>
          <p:nvPr>
            <p:ph type="title"/>
          </p:nvPr>
        </p:nvSpPr>
        <p:spPr>
          <a:xfrm>
            <a:off x="238761" y="297848"/>
            <a:ext cx="10950607" cy="464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A330"/>
              </a:buClr>
              <a:buSzPts val="2800"/>
              <a:buFont typeface="Open Sans"/>
              <a:buNone/>
              <a:defRPr sz="2800" b="1">
                <a:solidFill>
                  <a:srgbClr val="F5A33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40"/>
          <p:cNvCxnSpPr/>
          <p:nvPr/>
        </p:nvCxnSpPr>
        <p:spPr>
          <a:xfrm>
            <a:off x="350521" y="923270"/>
            <a:ext cx="868679" cy="0"/>
          </a:xfrm>
          <a:prstGeom prst="straightConnector1">
            <a:avLst/>
          </a:prstGeom>
          <a:noFill/>
          <a:ln w="19050" cap="flat" cmpd="sng">
            <a:solidFill>
              <a:srgbClr val="03A9F4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3" name="Groupe 2">
            <a:extLst>
              <a:ext uri="{FF2B5EF4-FFF2-40B4-BE49-F238E27FC236}">
                <a16:creationId xmlns:a16="http://schemas.microsoft.com/office/drawing/2014/main" id="{72A2BFB0-5ADC-5D3A-FD4A-C9B2774D96A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26" name="Google Shape;26;p40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5BC3A82-BCFF-5557-A323-02D339CDA841}"/>
                </a:ext>
              </a:extLst>
            </p:cNvPr>
            <p:cNvSpPr/>
            <p:nvPr userDrawn="1"/>
          </p:nvSpPr>
          <p:spPr>
            <a:xfrm>
              <a:off x="97654" y="6312023"/>
              <a:ext cx="904978" cy="4647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Vide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411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51" r:id="rId2"/>
    <p:sldLayoutId id="2147483675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354DE-1A35-44ED-7E1C-DCB141BF4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0566" y="3139281"/>
            <a:ext cx="5019236" cy="579437"/>
          </a:xfrm>
        </p:spPr>
        <p:txBody>
          <a:bodyPr anchor="t"/>
          <a:lstStyle/>
          <a:p>
            <a:r>
              <a:rPr lang="fr-FR" sz="2800" i="0" u="none" strike="noStrike" dirty="0">
                <a:solidFill>
                  <a:srgbClr val="F6A230"/>
                </a:solidFill>
              </a:rPr>
              <a:t>Paramétrage du </a:t>
            </a:r>
            <a:r>
              <a:rPr lang="fr-FR" sz="2800" i="0" u="none" strike="noStrike" dirty="0" err="1">
                <a:solidFill>
                  <a:srgbClr val="F6A230"/>
                </a:solidFill>
              </a:rPr>
              <a:t>Deeplink</a:t>
            </a:r>
            <a:r>
              <a:rPr lang="fr-FR" sz="2800" i="0" u="none" strike="noStrike" dirty="0">
                <a:solidFill>
                  <a:srgbClr val="F6A230"/>
                </a:solidFill>
              </a:rPr>
              <a:t> en 4 étapes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006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1151a80-96dd-4d8f-bf6c-8e52619b5c61">
            <a:extLst>
              <a:ext uri="{FF2B5EF4-FFF2-40B4-BE49-F238E27FC236}">
                <a16:creationId xmlns:a16="http://schemas.microsoft.com/office/drawing/2014/main" id="{03C05DDF-EE0E-6C0D-79A4-CCF8701218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43"/>
          <a:stretch/>
        </p:blipFill>
        <p:spPr bwMode="auto">
          <a:xfrm>
            <a:off x="4879229" y="297848"/>
            <a:ext cx="2809875" cy="6560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64c458e3-d262-476e-8e7f-4d5fd2fd12f8">
            <a:extLst>
              <a:ext uri="{FF2B5EF4-FFF2-40B4-BE49-F238E27FC236}">
                <a16:creationId xmlns:a16="http://schemas.microsoft.com/office/drawing/2014/main" id="{E7066814-EC75-8EA1-8B0C-2E116C671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234" y="309180"/>
            <a:ext cx="2886075" cy="608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377;p71">
            <a:extLst>
              <a:ext uri="{FF2B5EF4-FFF2-40B4-BE49-F238E27FC236}">
                <a16:creationId xmlns:a16="http://schemas.microsoft.com/office/drawing/2014/main" id="{CAD5168D-0255-4C7D-F1D1-03C264EAEF04}"/>
              </a:ext>
            </a:extLst>
          </p:cNvPr>
          <p:cNvSpPr txBox="1">
            <a:spLocks/>
          </p:cNvSpPr>
          <p:nvPr/>
        </p:nvSpPr>
        <p:spPr>
          <a:xfrm>
            <a:off x="180323" y="1292856"/>
            <a:ext cx="4270341" cy="303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1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1 - Ouvrir les paramètres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0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Ici, il suffit de cliquer sur le bouton “Ouvrir les paramètres” en bas de la page d’explication qui s’affiche à l’ouverture de l’application.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fr-FR" sz="1600" dirty="0">
              <a:solidFill>
                <a:srgbClr val="33475B"/>
              </a:solidFill>
              <a:highlight>
                <a:srgbClr val="FFFFFF"/>
              </a:highlight>
              <a:latin typeface="Open Sans" panose="020B0606030504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1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2 - Aller dans “Ouvrir par défaut” ou “Application par défaut”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0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Selon votre smartphone Android, le nom du paramétrage peut différer, c’est soit “Ouvrir par défaut” ou “Application par défaut”.</a:t>
            </a:r>
          </a:p>
        </p:txBody>
      </p:sp>
    </p:spTree>
    <p:extLst>
      <p:ext uri="{BB962C8B-B14F-4D97-AF65-F5344CB8AC3E}">
        <p14:creationId xmlns:p14="http://schemas.microsoft.com/office/powerpoint/2010/main" val="197208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77;p71">
            <a:extLst>
              <a:ext uri="{FF2B5EF4-FFF2-40B4-BE49-F238E27FC236}">
                <a16:creationId xmlns:a16="http://schemas.microsoft.com/office/drawing/2014/main" id="{CAD5168D-0255-4C7D-F1D1-03C264EAEF04}"/>
              </a:ext>
            </a:extLst>
          </p:cNvPr>
          <p:cNvSpPr txBox="1">
            <a:spLocks/>
          </p:cNvSpPr>
          <p:nvPr/>
        </p:nvSpPr>
        <p:spPr>
          <a:xfrm>
            <a:off x="94268" y="1208014"/>
            <a:ext cx="4270341" cy="303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1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3 - Appuyer sur “+ Ajouter un lien”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Idem, selon votre smartphone, le nom de ce paramètre peut aussi s’appeler “Adresse web prise en charge”.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fr-FR" sz="1600" b="0" dirty="0">
              <a:solidFill>
                <a:srgbClr val="33475B"/>
              </a:solidFill>
              <a:highlight>
                <a:srgbClr val="FFFFFF"/>
              </a:highlight>
              <a:latin typeface="Open Sans" panose="020B0606030504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1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4 - Cocher chaque nom de domaine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fr-FR" sz="1600" b="0" i="0" dirty="0">
                <a:solidFill>
                  <a:srgbClr val="33475B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Il suffit dans cette dernière étape de bien cocher les sites qui sont affichés ici.</a:t>
            </a:r>
          </a:p>
        </p:txBody>
      </p:sp>
      <p:pic>
        <p:nvPicPr>
          <p:cNvPr id="3074" name="Picture 2" descr="f0b8c3b1-6337-4813-afe2-51f294456678">
            <a:extLst>
              <a:ext uri="{FF2B5EF4-FFF2-40B4-BE49-F238E27FC236}">
                <a16:creationId xmlns:a16="http://schemas.microsoft.com/office/drawing/2014/main" id="{4EA69168-9195-ABB5-1775-D2DEE1E6D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388" y="361950"/>
            <a:ext cx="2943225" cy="613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30657302-83a7-4baf-8b88-0cf671231455">
            <a:extLst>
              <a:ext uri="{FF2B5EF4-FFF2-40B4-BE49-F238E27FC236}">
                <a16:creationId xmlns:a16="http://schemas.microsoft.com/office/drawing/2014/main" id="{3BD3F17E-1383-A2F1-1CCB-085796F51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0117" y="361950"/>
            <a:ext cx="2892576" cy="613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8926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uances de gris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8734</TotalTime>
  <Words>132</Words>
  <Application>Microsoft Office PowerPoint</Application>
  <PresentationFormat>Grand écran</PresentationFormat>
  <Paragraphs>11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Open Sans</vt:lpstr>
      <vt:lpstr>Thème Office</vt:lpstr>
      <vt:lpstr>Paramétrage du Deeplink en 4 étapes !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Timothée Clifford</dc:creator>
  <cp:lastModifiedBy>Géraud GOUELE</cp:lastModifiedBy>
  <cp:revision>20</cp:revision>
  <dcterms:created xsi:type="dcterms:W3CDTF">2023-05-04T20:55:13Z</dcterms:created>
  <dcterms:modified xsi:type="dcterms:W3CDTF">2024-07-29T00:22:17Z</dcterms:modified>
</cp:coreProperties>
</file>